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1" r:id="rId6"/>
    <p:sldId id="506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Module 1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BD3842-6A6F-4805-9F14-B8C2192420FE}"/>
              </a:ext>
            </a:extLst>
          </p:cNvPr>
          <p:cNvSpPr/>
          <p:nvPr/>
        </p:nvSpPr>
        <p:spPr>
          <a:xfrm>
            <a:off x="505460" y="821070"/>
            <a:ext cx="10168576" cy="533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.A.cola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B.bread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C.hamburger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.A.drink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C.dog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.A.dollar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B.thirteen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C.cent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.A.dumplings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B.noodles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C.tea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.A.careful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B.take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C.want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B5F6D83-E18C-436B-B6CC-273CECB14E0A}"/>
              </a:ext>
            </a:extLst>
          </p:cNvPr>
          <p:cNvSpPr/>
          <p:nvPr/>
        </p:nvSpPr>
        <p:spPr>
          <a:xfrm>
            <a:off x="1011183" y="197143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32FD1D5-B936-4CCB-BC59-4B23418C7143}"/>
              </a:ext>
            </a:extLst>
          </p:cNvPr>
          <p:cNvSpPr/>
          <p:nvPr/>
        </p:nvSpPr>
        <p:spPr>
          <a:xfrm>
            <a:off x="1019109" y="28208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9040FF-5CF0-4D60-8DDE-5585950C2712}"/>
              </a:ext>
            </a:extLst>
          </p:cNvPr>
          <p:cNvSpPr/>
          <p:nvPr/>
        </p:nvSpPr>
        <p:spPr>
          <a:xfrm>
            <a:off x="1023389" y="36833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B3BAC4-30E6-4852-A747-7BDAE1F22170}"/>
              </a:ext>
            </a:extLst>
          </p:cNvPr>
          <p:cNvSpPr/>
          <p:nvPr/>
        </p:nvSpPr>
        <p:spPr>
          <a:xfrm>
            <a:off x="999344" y="45458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B7465CD-6A21-4156-A8C0-3E2A441B3B10}"/>
              </a:ext>
            </a:extLst>
          </p:cNvPr>
          <p:cNvSpPr/>
          <p:nvPr/>
        </p:nvSpPr>
        <p:spPr>
          <a:xfrm>
            <a:off x="1019109" y="54213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6811C2-2564-46FF-9537-3421A4F0D860}"/>
              </a:ext>
            </a:extLst>
          </p:cNvPr>
          <p:cNvSpPr/>
          <p:nvPr/>
        </p:nvSpPr>
        <p:spPr>
          <a:xfrm>
            <a:off x="505460" y="861095"/>
            <a:ext cx="11006454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二、选择适当的句子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Cashier:Can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 help you?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Tom:I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cola,please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Cashier:That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two hot dogs and a cola.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A797B6-6F86-4E70-933F-B2685519849B}"/>
              </a:ext>
            </a:extLst>
          </p:cNvPr>
          <p:cNvSpPr/>
          <p:nvPr/>
        </p:nvSpPr>
        <p:spPr>
          <a:xfrm>
            <a:off x="7013417" y="1305447"/>
            <a:ext cx="4077078" cy="349326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B.Enjoy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meal!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 want two hot dogs.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drink?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324766-5476-4215-B488-A37A16B48B3F}"/>
              </a:ext>
            </a:extLst>
          </p:cNvPr>
          <p:cNvSpPr/>
          <p:nvPr/>
        </p:nvSpPr>
        <p:spPr>
          <a:xfrm>
            <a:off x="1982044" y="2532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7C7C6B-2FCC-46B4-8194-693BEA08F8B0}"/>
              </a:ext>
            </a:extLst>
          </p:cNvPr>
          <p:cNvSpPr/>
          <p:nvPr/>
        </p:nvSpPr>
        <p:spPr>
          <a:xfrm>
            <a:off x="2662723" y="33136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A8B5F3-FDD1-4A73-9A49-16FED59878C6}"/>
              </a:ext>
            </a:extLst>
          </p:cNvPr>
          <p:cNvSpPr/>
          <p:nvPr/>
        </p:nvSpPr>
        <p:spPr>
          <a:xfrm>
            <a:off x="2009203" y="56471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6811C2-2564-46FF-9537-3421A4F0D860}"/>
              </a:ext>
            </a:extLst>
          </p:cNvPr>
          <p:cNvSpPr/>
          <p:nvPr/>
        </p:nvSpPr>
        <p:spPr>
          <a:xfrm>
            <a:off x="505460" y="861095"/>
            <a:ext cx="11006454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nine dollars and twenty-five cents.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Cashier:Thank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A797B6-6F86-4E70-933F-B2685519849B}"/>
              </a:ext>
            </a:extLst>
          </p:cNvPr>
          <p:cNvSpPr/>
          <p:nvPr/>
        </p:nvSpPr>
        <p:spPr>
          <a:xfrm>
            <a:off x="6642225" y="2382809"/>
            <a:ext cx="4077078" cy="349326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A.How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much is it?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B.Enjoy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your meal!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 want two hot dogs.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 are.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E.And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drink?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1A8AB84-1C2A-4449-AEC2-752293BDFB11}"/>
              </a:ext>
            </a:extLst>
          </p:cNvPr>
          <p:cNvSpPr/>
          <p:nvPr/>
        </p:nvSpPr>
        <p:spPr>
          <a:xfrm>
            <a:off x="2572830" y="1834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9B5CFE8-F24A-441B-8713-D4EA2BDFB912}"/>
              </a:ext>
            </a:extLst>
          </p:cNvPr>
          <p:cNvSpPr/>
          <p:nvPr/>
        </p:nvSpPr>
        <p:spPr>
          <a:xfrm>
            <a:off x="4690695" y="25599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65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870592-F55E-402A-8B46-763610569C26}"/>
              </a:ext>
            </a:extLst>
          </p:cNvPr>
          <p:cNvSpPr/>
          <p:nvPr/>
        </p:nvSpPr>
        <p:spPr>
          <a:xfrm>
            <a:off x="434566" y="861095"/>
            <a:ext cx="11006454" cy="235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判断句子正误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.jpeg">
            <a:extLst>
              <a:ext uri="{FF2B5EF4-FFF2-40B4-BE49-F238E27FC236}">
                <a16:creationId xmlns:a16="http://schemas.microsoft.com/office/drawing/2014/main" id="{4F9B1445-D438-478E-A7E3-4254606AB81A}"/>
              </a:ext>
            </a:extLst>
          </p:cNvPr>
          <p:cNvPicPr/>
          <p:nvPr/>
        </p:nvPicPr>
        <p:blipFill rotWithShape="1">
          <a:blip r:embed="rId4"/>
          <a:srcRect l="2422" r="1774"/>
          <a:stretch/>
        </p:blipFill>
        <p:spPr>
          <a:xfrm>
            <a:off x="588475" y="1874277"/>
            <a:ext cx="10735024" cy="41172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870592-F55E-402A-8B46-763610569C26}"/>
              </a:ext>
            </a:extLst>
          </p:cNvPr>
          <p:cNvSpPr/>
          <p:nvPr/>
        </p:nvSpPr>
        <p:spPr>
          <a:xfrm>
            <a:off x="434566" y="861095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.They are in a restaurant now.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boy wants to eat some chicken.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.Mum wants to eat a hamburger.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.They both(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两者都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want to drink a cola.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.Their meal is $20.25 in total(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总共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9E1480-0411-4E56-B8B2-FD7A4540A029}"/>
              </a:ext>
            </a:extLst>
          </p:cNvPr>
          <p:cNvSpPr/>
          <p:nvPr/>
        </p:nvSpPr>
        <p:spPr>
          <a:xfrm>
            <a:off x="956865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3AF15F1-497A-4DCD-80BF-DA8903A6BCBF}"/>
              </a:ext>
            </a:extLst>
          </p:cNvPr>
          <p:cNvSpPr/>
          <p:nvPr/>
        </p:nvSpPr>
        <p:spPr>
          <a:xfrm>
            <a:off x="956865" y="18055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2654538-8753-445E-B472-B1926CC78E28}"/>
              </a:ext>
            </a:extLst>
          </p:cNvPr>
          <p:cNvSpPr/>
          <p:nvPr/>
        </p:nvSpPr>
        <p:spPr>
          <a:xfrm>
            <a:off x="980911" y="257466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6DAC862-A8E4-42A7-AC1E-8B3DC4BF1F65}"/>
              </a:ext>
            </a:extLst>
          </p:cNvPr>
          <p:cNvSpPr/>
          <p:nvPr/>
        </p:nvSpPr>
        <p:spPr>
          <a:xfrm>
            <a:off x="980911" y="33600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7F0AA3-50C2-4E70-A04F-105E2C8D4D35}"/>
              </a:ext>
            </a:extLst>
          </p:cNvPr>
          <p:cNvSpPr/>
          <p:nvPr/>
        </p:nvSpPr>
        <p:spPr>
          <a:xfrm>
            <a:off x="980911" y="412908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126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399</Words>
  <Application>Microsoft Office PowerPoint</Application>
  <PresentationFormat>宽屏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方正隶变_GBK</vt:lpstr>
      <vt:lpstr>微软雅黑</vt:lpstr>
      <vt:lpstr>方正大标宋_GBK</vt:lpstr>
      <vt:lpstr>Wingdings</vt:lpstr>
      <vt:lpstr>Arial</vt:lpstr>
      <vt:lpstr>Times New Roman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2014-01-30T04:04:39Z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