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5" r:id="rId4"/>
    <p:sldId id="500" r:id="rId5"/>
    <p:sldId id="506" r:id="rId6"/>
    <p:sldId id="501" r:id="rId7"/>
    <p:sldId id="427" r:id="rId8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大标宋_GBK" panose="03000509000000000000" pitchFamily="65" charset="-122"/>
      <p:regular r:id="rId13"/>
    </p:embeddedFont>
    <p:embeddedFont>
      <p:font typeface="方正大标宋简体" panose="02000000000000000000" pitchFamily="2" charset="-122"/>
      <p:regular r:id="rId14"/>
    </p:embeddedFont>
    <p:embeddedFont>
      <p:font typeface="方正隶变_GBK" panose="03000509000000000000" pitchFamily="65" charset="-122"/>
      <p:regular r:id="rId15"/>
    </p:embeddedFont>
    <p:embeddedFont>
      <p:font typeface="方正小标宋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56 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10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E6AD8F2-2761-4E86-ADD2-44ABFB36C6CC}"/>
              </a:ext>
            </a:extLst>
          </p:cNvPr>
          <p:cNvSpPr/>
          <p:nvPr/>
        </p:nvSpPr>
        <p:spPr>
          <a:xfrm>
            <a:off x="505459" y="841079"/>
            <a:ext cx="10331539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一、根据首字母或中文提示完成句子。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1.We are going to leave our primary school and go to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2.We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very little Chinese four years ago.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3.I’m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激动的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because I’m going to learn lots of new things.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865A29C-6CA4-4C30-AE87-3EA93A59E566}"/>
              </a:ext>
            </a:extLst>
          </p:cNvPr>
          <p:cNvSpPr/>
          <p:nvPr/>
        </p:nvSpPr>
        <p:spPr>
          <a:xfrm>
            <a:off x="1327843" y="2566142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iddle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2476B42-0268-4DDB-8DD5-F6A56F5CC45A}"/>
              </a:ext>
            </a:extLst>
          </p:cNvPr>
          <p:cNvSpPr/>
          <p:nvPr/>
        </p:nvSpPr>
        <p:spPr>
          <a:xfrm>
            <a:off x="1945755" y="3312368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508FF76-D482-4695-8CA0-2613CEB10D5D}"/>
              </a:ext>
            </a:extLst>
          </p:cNvPr>
          <p:cNvSpPr/>
          <p:nvPr/>
        </p:nvSpPr>
        <p:spPr>
          <a:xfrm>
            <a:off x="1945755" y="4107790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excited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E6AD8F2-2761-4E86-ADD2-44ABFB36C6CC}"/>
              </a:ext>
            </a:extLst>
          </p:cNvPr>
          <p:cNvSpPr/>
          <p:nvPr/>
        </p:nvSpPr>
        <p:spPr>
          <a:xfrm>
            <a:off x="505459" y="841079"/>
            <a:ext cx="11006455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4.They’re going to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离开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their primary school.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5.Children’s Day is in June and Teachers’ Day is in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6.There is a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少量的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water in the cup.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8BBC5AE-E41B-4FC5-B232-EAC371D1BEBE}"/>
              </a:ext>
            </a:extLst>
          </p:cNvPr>
          <p:cNvSpPr/>
          <p:nvPr/>
        </p:nvSpPr>
        <p:spPr>
          <a:xfrm>
            <a:off x="4302478" y="1000296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36C6806-D1CD-4CB7-A3B0-0B27518CEC2C}"/>
              </a:ext>
            </a:extLst>
          </p:cNvPr>
          <p:cNvSpPr/>
          <p:nvPr/>
        </p:nvSpPr>
        <p:spPr>
          <a:xfrm>
            <a:off x="1326416" y="2559909"/>
            <a:ext cx="18101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eptember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45D15B3-A824-4315-ACF0-F19730899F30}"/>
              </a:ext>
            </a:extLst>
          </p:cNvPr>
          <p:cNvSpPr/>
          <p:nvPr/>
        </p:nvSpPr>
        <p:spPr>
          <a:xfrm>
            <a:off x="3314707" y="3329452"/>
            <a:ext cx="98777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1928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0A79065-C17A-4277-BEFE-44561A399FB0}"/>
              </a:ext>
            </a:extLst>
          </p:cNvPr>
          <p:cNvSpPr/>
          <p:nvPr/>
        </p:nvSpPr>
        <p:spPr>
          <a:xfrm>
            <a:off x="570368" y="861094"/>
            <a:ext cx="11006454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)1.We’re going to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primary school soon and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middle school next month.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A.leave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to;start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	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B.leave;start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C.leave;start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)2.They are going to visit Beijing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July.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A.in	      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B.on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C.at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FE40895-5E95-4CE6-A7C1-999B2F6F6065}"/>
              </a:ext>
            </a:extLst>
          </p:cNvPr>
          <p:cNvSpPr/>
          <p:nvPr/>
        </p:nvSpPr>
        <p:spPr>
          <a:xfrm>
            <a:off x="1105526" y="183563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2B9615E-11EA-4D40-B310-AE0AB74946D2}"/>
              </a:ext>
            </a:extLst>
          </p:cNvPr>
          <p:cNvSpPr/>
          <p:nvPr/>
        </p:nvSpPr>
        <p:spPr>
          <a:xfrm>
            <a:off x="1158843" y="417142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0A79065-C17A-4277-BEFE-44561A399FB0}"/>
              </a:ext>
            </a:extLst>
          </p:cNvPr>
          <p:cNvSpPr/>
          <p:nvPr/>
        </p:nvSpPr>
        <p:spPr>
          <a:xfrm>
            <a:off x="570368" y="861094"/>
            <a:ext cx="11181030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)3.You won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game.I’m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happy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A.to	  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B.of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C.for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)4.I’m sad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friend Mike is going to America.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A.so	  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B.because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C.but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)5.We can write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emails.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A.lots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B.lots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	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98B3EEF-FF85-4C83-B16B-16CA459FF5A5}"/>
              </a:ext>
            </a:extLst>
          </p:cNvPr>
          <p:cNvSpPr/>
          <p:nvPr/>
        </p:nvSpPr>
        <p:spPr>
          <a:xfrm>
            <a:off x="1170866" y="10565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D360CE4-B641-447C-87CE-0EA0D6635399}"/>
              </a:ext>
            </a:extLst>
          </p:cNvPr>
          <p:cNvSpPr/>
          <p:nvPr/>
        </p:nvSpPr>
        <p:spPr>
          <a:xfrm>
            <a:off x="1170866" y="260426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22B93F0-0172-4FD4-A8AC-06EFA87C5C06}"/>
              </a:ext>
            </a:extLst>
          </p:cNvPr>
          <p:cNvSpPr/>
          <p:nvPr/>
        </p:nvSpPr>
        <p:spPr>
          <a:xfrm>
            <a:off x="1170866" y="415200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7327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8CC886B-1A82-44C9-95FC-0150AA3B5B3C}"/>
              </a:ext>
            </a:extLst>
          </p:cNvPr>
          <p:cNvSpPr/>
          <p:nvPr/>
        </p:nvSpPr>
        <p:spPr>
          <a:xfrm>
            <a:off x="505459" y="841079"/>
            <a:ext cx="10929067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三、用所给单词的适当形式填空。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1.Let’s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(play) table tennis after school.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2.Please keep on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(read) English every day.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3.He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(speak) Chinese very well three years ago.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 met some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(classmate) at the train station.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5.They will go to different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(school) this year.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E756D9C-9EA0-4CF9-B11C-8C6D261C32BF}"/>
              </a:ext>
            </a:extLst>
          </p:cNvPr>
          <p:cNvSpPr/>
          <p:nvPr/>
        </p:nvSpPr>
        <p:spPr>
          <a:xfrm>
            <a:off x="2440942" y="1790365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19442E8-675D-493C-A91E-B4D8314454D5}"/>
              </a:ext>
            </a:extLst>
          </p:cNvPr>
          <p:cNvSpPr/>
          <p:nvPr/>
        </p:nvSpPr>
        <p:spPr>
          <a:xfrm>
            <a:off x="3945553" y="2563289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109D124-D881-48B5-841D-9612723E0A0A}"/>
              </a:ext>
            </a:extLst>
          </p:cNvPr>
          <p:cNvSpPr/>
          <p:nvPr/>
        </p:nvSpPr>
        <p:spPr>
          <a:xfrm>
            <a:off x="1812496" y="3328474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6230C7D-0177-40CD-A480-A15D21D1FC59}"/>
              </a:ext>
            </a:extLst>
          </p:cNvPr>
          <p:cNvSpPr/>
          <p:nvPr/>
        </p:nvSpPr>
        <p:spPr>
          <a:xfrm>
            <a:off x="3077354" y="4119074"/>
            <a:ext cx="2053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classmates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CA94D36-1225-4440-843C-186E1C1C449D}"/>
              </a:ext>
            </a:extLst>
          </p:cNvPr>
          <p:cNvSpPr/>
          <p:nvPr/>
        </p:nvSpPr>
        <p:spPr>
          <a:xfrm>
            <a:off x="5575176" y="4901053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3477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399</Words>
  <Application>Microsoft Office PowerPoint</Application>
  <PresentationFormat>宽屏</PresentationFormat>
  <Paragraphs>61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方正小标宋_GBK</vt:lpstr>
      <vt:lpstr>方正大标宋_GBK</vt:lpstr>
      <vt:lpstr>Calibri</vt:lpstr>
      <vt:lpstr>微软雅黑</vt:lpstr>
      <vt:lpstr>方正隶变_GBK</vt:lpstr>
      <vt:lpstr>方正大标宋简体</vt:lpstr>
      <vt:lpstr>Wingdings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235</cp:revision>
  <dcterms:created xsi:type="dcterms:W3CDTF">2019-06-19T02:08:00Z</dcterms:created>
  <dcterms:modified xsi:type="dcterms:W3CDTF">2014-01-30T11:24:58Z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