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5" r:id="rId6"/>
    <p:sldId id="427" r:id="rId7"/>
  </p:sldIdLst>
  <p:sldSz cx="12192000" cy="6858000"/>
  <p:notesSz cx="6858000" cy="9144000"/>
  <p:embeddedFontLst>
    <p:embeddedFont>
      <p:font typeface="方正大标宋_GBK" panose="03000509000000000000" pitchFamily="65" charset="-122"/>
      <p:regular r:id="rId8"/>
    </p:embeddedFont>
    <p:embeddedFont>
      <p:font typeface="方正大标宋简体" panose="02000000000000000000" pitchFamily="2" charset="-122"/>
      <p:regular r:id="rId9"/>
    </p:embeddedFont>
    <p:embeddedFont>
      <p:font typeface="方正隶变_GBK" panose="03000509000000000000" pitchFamily="65" charset="-122"/>
      <p:regular r:id="rId10"/>
    </p:embeddedFont>
    <p:embeddedFont>
      <p:font typeface="方正小标宋_GBK" panose="03000509000000000000" pitchFamily="65" charset="-122"/>
      <p:regular r:id="rId11"/>
    </p:embeddedFont>
    <p:embeddedFont>
      <p:font typeface="微软雅黑" panose="020B0503020204020204" pitchFamily="34" charset="-122"/>
      <p:regular r:id="rId12"/>
      <p:bold r:id="rId1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26 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5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1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DEC738D-1134-454D-A56C-67B64F441E24}"/>
              </a:ext>
            </a:extLst>
          </p:cNvPr>
          <p:cNvSpPr/>
          <p:nvPr/>
        </p:nvSpPr>
        <p:spPr>
          <a:xfrm>
            <a:off x="505459" y="841079"/>
            <a:ext cx="10929067" cy="4730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一、选出每组中不同类的一项。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)1.A.football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400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suona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C.basketball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)2.A.having	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B.riding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C.ring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)3.A.rain                	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B.snow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C.cold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)4.A.rings	 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B.bell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C.watches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)5.A.and	                   B.at	        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C.but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6114D0F-A466-41F5-AC5F-2FD0A80B79E0}"/>
              </a:ext>
            </a:extLst>
          </p:cNvPr>
          <p:cNvSpPr/>
          <p:nvPr/>
        </p:nvSpPr>
        <p:spPr>
          <a:xfrm>
            <a:off x="1042152" y="179941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7B56039-A361-4750-AD7F-6A6B0EC5736C}"/>
              </a:ext>
            </a:extLst>
          </p:cNvPr>
          <p:cNvSpPr/>
          <p:nvPr/>
        </p:nvSpPr>
        <p:spPr>
          <a:xfrm>
            <a:off x="1024046" y="259075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524035C-CEFB-4946-9F55-56CB6613BB89}"/>
              </a:ext>
            </a:extLst>
          </p:cNvPr>
          <p:cNvSpPr/>
          <p:nvPr/>
        </p:nvSpPr>
        <p:spPr>
          <a:xfrm>
            <a:off x="978729" y="340173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0B48D6D-BE09-434D-AE30-61654F10D625}"/>
              </a:ext>
            </a:extLst>
          </p:cNvPr>
          <p:cNvSpPr/>
          <p:nvPr/>
        </p:nvSpPr>
        <p:spPr>
          <a:xfrm>
            <a:off x="1024046" y="415368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9F4DA1B-9056-4C99-9400-962D97F73C80}"/>
              </a:ext>
            </a:extLst>
          </p:cNvPr>
          <p:cNvSpPr/>
          <p:nvPr/>
        </p:nvSpPr>
        <p:spPr>
          <a:xfrm>
            <a:off x="1018066" y="4954079"/>
            <a:ext cx="47481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D24D40B-2871-401D-BC42-BB739BB671DA}"/>
              </a:ext>
            </a:extLst>
          </p:cNvPr>
          <p:cNvSpPr/>
          <p:nvPr/>
        </p:nvSpPr>
        <p:spPr>
          <a:xfrm>
            <a:off x="505460" y="841079"/>
            <a:ext cx="11181080" cy="5492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二、用所给单词的适当形式填空。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1.I am doing my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homework,but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sister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(come).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2.They are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(have) a birthday party.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3.Lily stops and everyone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(stop) too.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4.My friends can’t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(hear) me.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5.The girl is </a:t>
            </a:r>
            <a:r>
              <a:rPr lang="en-US" altLang="zh-CN" sz="3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reading,but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her friend starts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(sing) loudly. 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5FA6225-F8B6-416B-904E-E326ECC33729}"/>
              </a:ext>
            </a:extLst>
          </p:cNvPr>
          <p:cNvSpPr/>
          <p:nvPr/>
        </p:nvSpPr>
        <p:spPr>
          <a:xfrm>
            <a:off x="8174787" y="1760120"/>
            <a:ext cx="132882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D150EB9-01A0-4B08-A4EE-F53A4F8682BE}"/>
              </a:ext>
            </a:extLst>
          </p:cNvPr>
          <p:cNvSpPr/>
          <p:nvPr/>
        </p:nvSpPr>
        <p:spPr>
          <a:xfrm>
            <a:off x="2933293" y="2524403"/>
            <a:ext cx="137249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D68756E-7FB0-4B9E-A3E2-9ECA5642D4B6}"/>
              </a:ext>
            </a:extLst>
          </p:cNvPr>
          <p:cNvSpPr/>
          <p:nvPr/>
        </p:nvSpPr>
        <p:spPr>
          <a:xfrm>
            <a:off x="5528140" y="3302727"/>
            <a:ext cx="11176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stops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4148327-6B3B-4C5E-9DBF-7F27C9A71A7B}"/>
              </a:ext>
            </a:extLst>
          </p:cNvPr>
          <p:cNvSpPr/>
          <p:nvPr/>
        </p:nvSpPr>
        <p:spPr>
          <a:xfrm>
            <a:off x="4537163" y="4080891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hear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A48A00C-702D-42FA-A5B6-8F8E07919C0E}"/>
              </a:ext>
            </a:extLst>
          </p:cNvPr>
          <p:cNvSpPr/>
          <p:nvPr/>
        </p:nvSpPr>
        <p:spPr>
          <a:xfrm>
            <a:off x="8075198" y="4868544"/>
            <a:ext cx="13570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sing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340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DCC59C0-4C77-4CFA-8129-4AF68D8189CA}"/>
              </a:ext>
            </a:extLst>
          </p:cNvPr>
          <p:cNvSpPr/>
          <p:nvPr/>
        </p:nvSpPr>
        <p:spPr>
          <a:xfrm>
            <a:off x="505459" y="841079"/>
            <a:ext cx="11511915" cy="5186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三、选择适当的句子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补全对话。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Tom:Do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want to see my photos?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Jack:1.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Tom:Look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 this one.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Jack:2.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Tom:We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having a birthday party.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was my birthday last Sunday.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9F2686E-AD66-48DF-BF79-2BC74F5C397F}"/>
              </a:ext>
            </a:extLst>
          </p:cNvPr>
          <p:cNvSpPr/>
          <p:nvPr/>
        </p:nvSpPr>
        <p:spPr>
          <a:xfrm>
            <a:off x="6909173" y="912617"/>
            <a:ext cx="5014843" cy="4177297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A.You’re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playing the </a:t>
            </a:r>
            <a:r>
              <a:rPr lang="en-US" altLang="zh-CN" sz="3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suona</a:t>
            </a:r>
            <a:r>
              <a:rPr lang="en-US" altLang="zh-CN" sz="32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B.Can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play the </a:t>
            </a:r>
            <a:r>
              <a:rPr lang="en-US" altLang="zh-CN" sz="3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suona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me now?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C.What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doing in this 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photo?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D.You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play very well.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E.Yes,I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do. 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089908A-CC3B-49B8-AB30-8F2E3E67B13A}"/>
              </a:ext>
            </a:extLst>
          </p:cNvPr>
          <p:cNvSpPr/>
          <p:nvPr/>
        </p:nvSpPr>
        <p:spPr>
          <a:xfrm>
            <a:off x="2381025" y="2424161"/>
            <a:ext cx="4654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116B4C6-7A66-4134-9268-D5F7C5117D8E}"/>
              </a:ext>
            </a:extLst>
          </p:cNvPr>
          <p:cNvSpPr/>
          <p:nvPr/>
        </p:nvSpPr>
        <p:spPr>
          <a:xfrm>
            <a:off x="2381025" y="3885754"/>
            <a:ext cx="4882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33477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DCC59C0-4C77-4CFA-8129-4AF68D8189CA}"/>
              </a:ext>
            </a:extLst>
          </p:cNvPr>
          <p:cNvSpPr/>
          <p:nvPr/>
        </p:nvSpPr>
        <p:spPr>
          <a:xfrm>
            <a:off x="505460" y="841079"/>
            <a:ext cx="11006455" cy="5186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Jack:I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like this one.3.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Tom:Yes,I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like playing the </a:t>
            </a:r>
            <a:r>
              <a:rPr lang="en-US" altLang="zh-CN" sz="3200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suona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much.It’s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hobby.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Jack:4.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Tom:Of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course I can.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Jack:5.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Tom:Thank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you!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9F2686E-AD66-48DF-BF79-2BC74F5C397F}"/>
              </a:ext>
            </a:extLst>
          </p:cNvPr>
          <p:cNvSpPr/>
          <p:nvPr/>
        </p:nvSpPr>
        <p:spPr>
          <a:xfrm>
            <a:off x="4370776" y="2451707"/>
            <a:ext cx="6530567" cy="3046988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A.You’re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playing the </a:t>
            </a:r>
            <a:r>
              <a:rPr lang="en-US" altLang="zh-CN" sz="3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suona</a:t>
            </a:r>
            <a:r>
              <a:rPr lang="en-US" altLang="zh-CN" sz="32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B.Can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play the </a:t>
            </a:r>
            <a:r>
              <a:rPr lang="en-US" altLang="zh-CN" sz="3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suona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me now?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C.What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you doing in this photo?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D.You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play very well.</a:t>
            </a:r>
          </a:p>
          <a:p>
            <a:pPr lvl="0">
              <a:lnSpc>
                <a:spcPct val="12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E.Yes,I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do. 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492E095-AC02-409B-B322-E0813BFE7E22}"/>
              </a:ext>
            </a:extLst>
          </p:cNvPr>
          <p:cNvSpPr/>
          <p:nvPr/>
        </p:nvSpPr>
        <p:spPr>
          <a:xfrm>
            <a:off x="4678438" y="95029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EFE879D-C2B5-4FA1-BC4C-C81749AD3539}"/>
              </a:ext>
            </a:extLst>
          </p:cNvPr>
          <p:cNvSpPr/>
          <p:nvPr/>
        </p:nvSpPr>
        <p:spPr>
          <a:xfrm>
            <a:off x="2208728" y="241648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24AE2C3-CEBE-4A75-8651-C0B228F28B89}"/>
              </a:ext>
            </a:extLst>
          </p:cNvPr>
          <p:cNvSpPr/>
          <p:nvPr/>
        </p:nvSpPr>
        <p:spPr>
          <a:xfrm>
            <a:off x="2237793" y="385674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9294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426</Words>
  <Application>Microsoft Office PowerPoint</Application>
  <PresentationFormat>宽屏</PresentationFormat>
  <Paragraphs>69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微软雅黑</vt:lpstr>
      <vt:lpstr>方正小标宋_GBK</vt:lpstr>
      <vt:lpstr>Wingdings</vt:lpstr>
      <vt:lpstr>方正大标宋_GBK</vt:lpstr>
      <vt:lpstr>Times New Roman</vt:lpstr>
      <vt:lpstr>Arial</vt:lpstr>
      <vt:lpstr>方正隶变_GBK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237</cp:revision>
  <dcterms:created xsi:type="dcterms:W3CDTF">2019-06-19T02:08:00Z</dcterms:created>
  <dcterms:modified xsi:type="dcterms:W3CDTF">2014-01-30T05:01:22Z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