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1" r:id="rId4"/>
    <p:sldId id="502" r:id="rId5"/>
    <p:sldId id="503" r:id="rId6"/>
    <p:sldId id="500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方正大标宋简体" panose="02000000000000000000" pitchFamily="2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41  Module 7 </a:t>
            </a:r>
            <a:r>
              <a:rPr lang="zh-CN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堂上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82.jpeg">
            <a:extLst>
              <a:ext uri="{FF2B5EF4-FFF2-40B4-BE49-F238E27FC236}">
                <a16:creationId xmlns:a16="http://schemas.microsoft.com/office/drawing/2014/main" id="{DFB8EC98-EBE3-4E3C-974E-6210BC2BB8A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0031095" y="861094"/>
            <a:ext cx="1655445" cy="143954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A6F20499-7435-431C-A9B9-12C3EFD165DE}"/>
              </a:ext>
            </a:extLst>
          </p:cNvPr>
          <p:cNvSpPr/>
          <p:nvPr/>
        </p:nvSpPr>
        <p:spPr>
          <a:xfrm>
            <a:off x="505460" y="861094"/>
            <a:ext cx="11181080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找出你所听到的单词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本题读一遍。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)1.A.work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B.walk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C.works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)2.A.someday	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B.someone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C.something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)3.A.proud	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B.cloud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C.sound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)4.A.spend	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B.spent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C.send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)5.A.flew	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B.drew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C.blue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235E7AF-CAB4-4432-82A9-2431821CE138}"/>
              </a:ext>
            </a:extLst>
          </p:cNvPr>
          <p:cNvSpPr/>
          <p:nvPr/>
        </p:nvSpPr>
        <p:spPr>
          <a:xfrm>
            <a:off x="1030128" y="18265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8D64B41-16A7-425E-A23F-5F3C94E9E60F}"/>
              </a:ext>
            </a:extLst>
          </p:cNvPr>
          <p:cNvSpPr/>
          <p:nvPr/>
        </p:nvSpPr>
        <p:spPr>
          <a:xfrm>
            <a:off x="1039181" y="260426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8B28739-5F85-4AA7-8162-A53B310687E7}"/>
              </a:ext>
            </a:extLst>
          </p:cNvPr>
          <p:cNvSpPr/>
          <p:nvPr/>
        </p:nvSpPr>
        <p:spPr>
          <a:xfrm>
            <a:off x="1030128" y="338194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3DD8553-5DDB-40BC-B42A-61FE30A87F61}"/>
              </a:ext>
            </a:extLst>
          </p:cNvPr>
          <p:cNvSpPr/>
          <p:nvPr/>
        </p:nvSpPr>
        <p:spPr>
          <a:xfrm>
            <a:off x="1027314" y="41853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9CEDE2B-DF41-494F-ADD2-6D33193CABFF}"/>
              </a:ext>
            </a:extLst>
          </p:cNvPr>
          <p:cNvSpPr/>
          <p:nvPr/>
        </p:nvSpPr>
        <p:spPr>
          <a:xfrm>
            <a:off x="1063226" y="496298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F382B56-8EEF-4A7A-ADD2-26DE7260CDFD}"/>
              </a:ext>
            </a:extLst>
          </p:cNvPr>
          <p:cNvSpPr/>
          <p:nvPr/>
        </p:nvSpPr>
        <p:spPr>
          <a:xfrm>
            <a:off x="505459" y="841080"/>
            <a:ext cx="9670635" cy="236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)6.A.wrote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B.rode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C.row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)7.A.moon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B.noon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C.soon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)8.A.came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B.become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C.became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1B3A9D-6AE9-4613-97FC-A62A0A36863C}"/>
              </a:ext>
            </a:extLst>
          </p:cNvPr>
          <p:cNvSpPr/>
          <p:nvPr/>
        </p:nvSpPr>
        <p:spPr>
          <a:xfrm>
            <a:off x="1039182" y="9965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3C03472-3C46-40BE-860B-FB31EAA591E4}"/>
              </a:ext>
            </a:extLst>
          </p:cNvPr>
          <p:cNvSpPr/>
          <p:nvPr/>
        </p:nvSpPr>
        <p:spPr>
          <a:xfrm>
            <a:off x="981211" y="180750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BCD69D7-5581-4B88-B6EF-5EEE5400E16C}"/>
              </a:ext>
            </a:extLst>
          </p:cNvPr>
          <p:cNvSpPr/>
          <p:nvPr/>
        </p:nvSpPr>
        <p:spPr>
          <a:xfrm>
            <a:off x="1005256" y="2618483"/>
            <a:ext cx="4748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687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A3ADC3A-3D26-4346-8EC4-D32F086E7015}"/>
              </a:ext>
            </a:extLst>
          </p:cNvPr>
          <p:cNvSpPr/>
          <p:nvPr/>
        </p:nvSpPr>
        <p:spPr>
          <a:xfrm>
            <a:off x="505459" y="861094"/>
            <a:ext cx="11363633" cy="5184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二、听句子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选择合适的应答句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)1.A.He goes to work at seven every day.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tall.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doctor.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)2.A.Last weekend.	 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B.Tomorrow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morning.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)3.A.He was born in England.	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born in 1998.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a doctor.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441D83D-73C7-495F-ADFC-700B4D3DD233}"/>
              </a:ext>
            </a:extLst>
          </p:cNvPr>
          <p:cNvSpPr/>
          <p:nvPr/>
        </p:nvSpPr>
        <p:spPr>
          <a:xfrm>
            <a:off x="1006241" y="17448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FF63B97-8A87-4B9F-AC0C-CC88195A0F77}"/>
              </a:ext>
            </a:extLst>
          </p:cNvPr>
          <p:cNvSpPr/>
          <p:nvPr/>
        </p:nvSpPr>
        <p:spPr>
          <a:xfrm>
            <a:off x="978778" y="32207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6420190-A965-4183-8B44-5E0B75673633}"/>
              </a:ext>
            </a:extLst>
          </p:cNvPr>
          <p:cNvSpPr/>
          <p:nvPr/>
        </p:nvSpPr>
        <p:spPr>
          <a:xfrm>
            <a:off x="1018408" y="465106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386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A3ADC3A-3D26-4346-8EC4-D32F086E7015}"/>
              </a:ext>
            </a:extLst>
          </p:cNvPr>
          <p:cNvSpPr/>
          <p:nvPr/>
        </p:nvSpPr>
        <p:spPr>
          <a:xfrm>
            <a:off x="505460" y="861094"/>
            <a:ext cx="11006454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)4.A.Yes,she could.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B.No,she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couldn’t.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couldn’t see or hear.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)5.A.Helen Keller.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B.Confucius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C.Yang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Liwei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A90C13-6182-48BC-9773-1AD43B912228}"/>
              </a:ext>
            </a:extLst>
          </p:cNvPr>
          <p:cNvSpPr/>
          <p:nvPr/>
        </p:nvSpPr>
        <p:spPr>
          <a:xfrm>
            <a:off x="1268488" y="10365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DC26A81-50E3-4202-80A3-DA01EE939A21}"/>
              </a:ext>
            </a:extLst>
          </p:cNvPr>
          <p:cNvSpPr/>
          <p:nvPr/>
        </p:nvSpPr>
        <p:spPr>
          <a:xfrm>
            <a:off x="1179919" y="260517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229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5FCA65F-5E85-46A9-8F43-FEECF3F664B5}"/>
              </a:ext>
            </a:extLst>
          </p:cNvPr>
          <p:cNvSpPr/>
          <p:nvPr/>
        </p:nvSpPr>
        <p:spPr>
          <a:xfrm>
            <a:off x="505460" y="821065"/>
            <a:ext cx="11006454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三、听一段独白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判断对错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对的写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否则写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)1.Confucius was born in Shanxi in 551 BC.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)2.Confucius was a great dancer.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)3.Confucius’ father gave him a good education.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)4.Confucius lived to be seventy</a:t>
            </a:r>
            <a:r>
              <a:rPr lang="zh-CN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)5.Confucius is a role model for all Chinese people.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DF925AA-9030-468A-9B7C-9D4C0D51D3EA}"/>
              </a:ext>
            </a:extLst>
          </p:cNvPr>
          <p:cNvSpPr/>
          <p:nvPr/>
        </p:nvSpPr>
        <p:spPr>
          <a:xfrm>
            <a:off x="1066196" y="178131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FFBD625-F909-4215-AF6D-B89E53A4FF14}"/>
              </a:ext>
            </a:extLst>
          </p:cNvPr>
          <p:cNvSpPr/>
          <p:nvPr/>
        </p:nvSpPr>
        <p:spPr>
          <a:xfrm>
            <a:off x="1072435" y="257227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C3DB268-1F7E-40FC-A33A-B9EEA3A2E034}"/>
              </a:ext>
            </a:extLst>
          </p:cNvPr>
          <p:cNvSpPr/>
          <p:nvPr/>
        </p:nvSpPr>
        <p:spPr>
          <a:xfrm>
            <a:off x="1072435" y="338438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E10F1EC-8A24-4C51-9291-C51AA62D7612}"/>
              </a:ext>
            </a:extLst>
          </p:cNvPr>
          <p:cNvSpPr/>
          <p:nvPr/>
        </p:nvSpPr>
        <p:spPr>
          <a:xfrm>
            <a:off x="1066498" y="41280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3C1A2FE-17EA-47AF-9334-9D0CC721854D}"/>
              </a:ext>
            </a:extLst>
          </p:cNvPr>
          <p:cNvSpPr/>
          <p:nvPr/>
        </p:nvSpPr>
        <p:spPr>
          <a:xfrm>
            <a:off x="1030285" y="49429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462</Words>
  <Application>Microsoft Office PowerPoint</Application>
  <PresentationFormat>宽屏</PresentationFormat>
  <Paragraphs>63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方正大标宋_GBK</vt:lpstr>
      <vt:lpstr>微软雅黑</vt:lpstr>
      <vt:lpstr>方正隶变_GBK</vt:lpstr>
      <vt:lpstr>Wingdings</vt:lpstr>
      <vt:lpstr>Arial</vt:lpstr>
      <vt:lpstr>方正大标宋简体</vt:lpstr>
      <vt:lpstr>Times New Roman</vt:lpstr>
      <vt:lpstr>方正小标宋_GBK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241</cp:revision>
  <dcterms:created xsi:type="dcterms:W3CDTF">2019-06-19T02:08:00Z</dcterms:created>
  <dcterms:modified xsi:type="dcterms:W3CDTF">2014-01-30T06:21:21Z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