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1" r:id="rId4"/>
    <p:sldId id="502" r:id="rId5"/>
    <p:sldId id="503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59  Module 10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11.jpeg">
            <a:extLst>
              <a:ext uri="{FF2B5EF4-FFF2-40B4-BE49-F238E27FC236}">
                <a16:creationId xmlns:a16="http://schemas.microsoft.com/office/drawing/2014/main" id="{8587FAD2-8A34-48C1-8A39-8F508719347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861094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807AD4E-DFFD-4FAB-9635-096B110B7344}"/>
              </a:ext>
            </a:extLst>
          </p:cNvPr>
          <p:cNvSpPr/>
          <p:nvPr/>
        </p:nvSpPr>
        <p:spPr>
          <a:xfrm>
            <a:off x="505459" y="861094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)1.A.middle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B.model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C.mistake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)2.A.speak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B.spoke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C.speech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)3.A.some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B.same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C.sad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)4.A.careful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B.cashier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C.classmate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08D020D-AE6D-4C6F-B740-CFDB478119A7}"/>
              </a:ext>
            </a:extLst>
          </p:cNvPr>
          <p:cNvSpPr/>
          <p:nvPr/>
        </p:nvSpPr>
        <p:spPr>
          <a:xfrm>
            <a:off x="965918" y="17994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D4D3E38-1F97-4257-9B68-103FA1A671BE}"/>
              </a:ext>
            </a:extLst>
          </p:cNvPr>
          <p:cNvSpPr/>
          <p:nvPr/>
        </p:nvSpPr>
        <p:spPr>
          <a:xfrm>
            <a:off x="965918" y="2621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AAD6FFF-0846-49C9-93BC-FFC5D3F186FF}"/>
              </a:ext>
            </a:extLst>
          </p:cNvPr>
          <p:cNvSpPr/>
          <p:nvPr/>
        </p:nvSpPr>
        <p:spPr>
          <a:xfrm>
            <a:off x="989963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498985F-B17A-4CFD-BB0B-CF482D5AE76A}"/>
              </a:ext>
            </a:extLst>
          </p:cNvPr>
          <p:cNvSpPr/>
          <p:nvPr/>
        </p:nvSpPr>
        <p:spPr>
          <a:xfrm>
            <a:off x="1005255" y="41533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035B284-DDC3-49C7-8C52-5BC2A0E42EEC}"/>
              </a:ext>
            </a:extLst>
          </p:cNvPr>
          <p:cNvSpPr/>
          <p:nvPr/>
        </p:nvSpPr>
        <p:spPr>
          <a:xfrm>
            <a:off x="505460" y="946407"/>
            <a:ext cx="10938120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)5.A.French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B.Chemistry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C.teach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)6.A.leave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B.live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C.left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)7.A.write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B.right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C.light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)8.A.month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B.mouth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C.south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CB2CC90-92C1-4D0E-82B1-4AC6B5B5C2F8}"/>
              </a:ext>
            </a:extLst>
          </p:cNvPr>
          <p:cNvSpPr/>
          <p:nvPr/>
        </p:nvSpPr>
        <p:spPr>
          <a:xfrm>
            <a:off x="1170866" y="1122832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A8249C4-9F3B-45F1-8DB1-EF7E29CF1E98}"/>
              </a:ext>
            </a:extLst>
          </p:cNvPr>
          <p:cNvSpPr/>
          <p:nvPr/>
        </p:nvSpPr>
        <p:spPr>
          <a:xfrm>
            <a:off x="1161813" y="19047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0E58122-678C-446B-8796-1E8F8E02E639}"/>
              </a:ext>
            </a:extLst>
          </p:cNvPr>
          <p:cNvSpPr/>
          <p:nvPr/>
        </p:nvSpPr>
        <p:spPr>
          <a:xfrm>
            <a:off x="1170866" y="26967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BD5A97F-CD95-4E41-81D3-342D08CEAD2E}"/>
              </a:ext>
            </a:extLst>
          </p:cNvPr>
          <p:cNvSpPr/>
          <p:nvPr/>
        </p:nvSpPr>
        <p:spPr>
          <a:xfrm>
            <a:off x="1168052" y="34786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6304E96-B000-48C3-9641-34F82AA283EE}"/>
              </a:ext>
            </a:extLst>
          </p:cNvPr>
          <p:cNvSpPr/>
          <p:nvPr/>
        </p:nvSpPr>
        <p:spPr>
          <a:xfrm>
            <a:off x="570367" y="861094"/>
            <a:ext cx="10941547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)1.A.By bus.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well.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C.I’m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thirteen years old.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)2.A.Tomorrow morning.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6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C.Park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School.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)3.A.It’s a yellow cap.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lost my cap.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playing football.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D64ECE-A8BB-4C6E-80F3-566D5A1E0F57}"/>
              </a:ext>
            </a:extLst>
          </p:cNvPr>
          <p:cNvSpPr/>
          <p:nvPr/>
        </p:nvSpPr>
        <p:spPr>
          <a:xfrm>
            <a:off x="1170866" y="18446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598914B-B576-4D66-905A-22E589968AC9}"/>
              </a:ext>
            </a:extLst>
          </p:cNvPr>
          <p:cNvSpPr/>
          <p:nvPr/>
        </p:nvSpPr>
        <p:spPr>
          <a:xfrm>
            <a:off x="1170866" y="34018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1B0B579-63FD-4AD2-8A02-2154F6EAF17D}"/>
              </a:ext>
            </a:extLst>
          </p:cNvPr>
          <p:cNvSpPr/>
          <p:nvPr/>
        </p:nvSpPr>
        <p:spPr>
          <a:xfrm>
            <a:off x="1170866" y="49589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386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6304E96-B000-48C3-9641-34F82AA283EE}"/>
              </a:ext>
            </a:extLst>
          </p:cNvPr>
          <p:cNvSpPr/>
          <p:nvPr/>
        </p:nvSpPr>
        <p:spPr>
          <a:xfrm>
            <a:off x="570367" y="861094"/>
            <a:ext cx="10941547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)4.A.Yes,I will.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am.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)5.A.I’m going to be a teacher.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study History.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study Science.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)6.A.Yes,I am.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C.Yes,she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6AFC4D-BB65-40A2-851B-894874D15BCF}"/>
              </a:ext>
            </a:extLst>
          </p:cNvPr>
          <p:cNvSpPr/>
          <p:nvPr/>
        </p:nvSpPr>
        <p:spPr>
          <a:xfrm>
            <a:off x="1012022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EFEA92A-1897-46D9-8E68-DACF4E54D344}"/>
              </a:ext>
            </a:extLst>
          </p:cNvPr>
          <p:cNvSpPr/>
          <p:nvPr/>
        </p:nvSpPr>
        <p:spPr>
          <a:xfrm>
            <a:off x="1036067" y="18274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00BE308-4141-487C-8B2C-1DE892C1157E}"/>
              </a:ext>
            </a:extLst>
          </p:cNvPr>
          <p:cNvSpPr/>
          <p:nvPr/>
        </p:nvSpPr>
        <p:spPr>
          <a:xfrm>
            <a:off x="1087574" y="41724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452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396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2014-01-30T12:06:03Z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