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9" r:id="rId3"/>
    <p:sldId id="500" r:id="rId4"/>
    <p:sldId id="505" r:id="rId5"/>
    <p:sldId id="506" r:id="rId6"/>
    <p:sldId id="427" r:id="rId7"/>
  </p:sldIdLst>
  <p:sldSz cx="12192000" cy="6858000"/>
  <p:notesSz cx="6858000" cy="9144000"/>
  <p:embeddedFontLst>
    <p:embeddedFont>
      <p:font typeface="方正大标宋_GBK" panose="03000509000000000000" pitchFamily="65" charset="-122"/>
      <p:regular r:id="rId8"/>
    </p:embeddedFont>
    <p:embeddedFont>
      <p:font typeface="方正大标宋简体" panose="02000000000000000000" pitchFamily="2" charset="-122"/>
      <p:regular r:id="rId9"/>
    </p:embeddedFont>
    <p:embeddedFont>
      <p:font typeface="方正隶变_GBK" panose="03000509000000000000" pitchFamily="65" charset="-122"/>
      <p:regular r:id="rId10"/>
    </p:embeddedFont>
    <p:embeddedFont>
      <p:font typeface="方正小标宋_GBK" panose="03000509000000000000" pitchFamily="65" charset="-122"/>
      <p:regular r:id="rId11"/>
    </p:embeddedFont>
    <p:embeddedFont>
      <p:font typeface="微软雅黑" panose="020B0503020204020204" pitchFamily="34" charset="-122"/>
      <p:regular r:id="rId12"/>
      <p:bold r:id="rId13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780" y="96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2014/1/30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31  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Module 6 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Unit 1 (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一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六年级英语下册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07743F3D-BA26-41AB-8702-50ECA80ED5C0}"/>
              </a:ext>
            </a:extLst>
          </p:cNvPr>
          <p:cNvSpPr/>
          <p:nvPr/>
        </p:nvSpPr>
        <p:spPr>
          <a:xfrm>
            <a:off x="505460" y="861094"/>
            <a:ext cx="11006454" cy="4707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一、选出发音不同的选项。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)1.A.h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B.g</a:t>
            </a:r>
            <a:r>
              <a:rPr lang="en-US" altLang="zh-CN" sz="3400" u="sng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C.l</a:t>
            </a:r>
            <a:r>
              <a:rPr lang="en-US" altLang="zh-CN" sz="3400" u="sng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)2.A.sp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ce	    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B.l</a:t>
            </a:r>
            <a:r>
              <a:rPr lang="en-US" altLang="zh-CN" sz="3400" u="sng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tter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C.p</a:t>
            </a:r>
            <a:r>
              <a:rPr lang="en-US" altLang="zh-CN" sz="3400" u="sng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per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)3.A.dec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	    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B.f</a:t>
            </a:r>
            <a:r>
              <a:rPr lang="en-US" altLang="zh-CN" sz="3400" u="sng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C.sh</a:t>
            </a:r>
            <a:r>
              <a:rPr lang="en-US" altLang="zh-CN" sz="3400" u="sng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)4.A.space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ip	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B.wat</a:t>
            </a:r>
            <a:r>
              <a:rPr lang="en-US" altLang="zh-CN" sz="3400" u="sng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en-US" altLang="zh-CN" sz="3400" u="sng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op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)5.A.decid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ed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B.interest</a:t>
            </a:r>
            <a:r>
              <a:rPr lang="en-US" altLang="zh-CN" sz="3400" u="sng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ed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C.finish</a:t>
            </a:r>
            <a:r>
              <a:rPr lang="en-US" altLang="zh-CN" sz="3400" u="sng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ed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A59D6B9D-E983-4E83-9A64-5C1EAA28D704}"/>
              </a:ext>
            </a:extLst>
          </p:cNvPr>
          <p:cNvSpPr/>
          <p:nvPr/>
        </p:nvSpPr>
        <p:spPr>
          <a:xfrm>
            <a:off x="1140737" y="1817525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60F75163-F416-45AF-93C0-7E935EE2E283}"/>
              </a:ext>
            </a:extLst>
          </p:cNvPr>
          <p:cNvSpPr/>
          <p:nvPr/>
        </p:nvSpPr>
        <p:spPr>
          <a:xfrm>
            <a:off x="1161969" y="2610772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23119C39-25FA-47CA-9F98-EB0733F7540C}"/>
              </a:ext>
            </a:extLst>
          </p:cNvPr>
          <p:cNvSpPr/>
          <p:nvPr/>
        </p:nvSpPr>
        <p:spPr>
          <a:xfrm>
            <a:off x="1131684" y="3404019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3E088875-1C1A-4E33-BECA-B77A6415E2B9}"/>
              </a:ext>
            </a:extLst>
          </p:cNvPr>
          <p:cNvSpPr/>
          <p:nvPr/>
        </p:nvSpPr>
        <p:spPr>
          <a:xfrm>
            <a:off x="1140737" y="4197266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467D7B03-653F-43AF-93ED-77B3348927E9}"/>
              </a:ext>
            </a:extLst>
          </p:cNvPr>
          <p:cNvSpPr/>
          <p:nvPr/>
        </p:nvSpPr>
        <p:spPr>
          <a:xfrm>
            <a:off x="1107639" y="4976003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83168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CCDBD703-DE9A-4CA8-B5F5-1398BBD3F7E2}"/>
              </a:ext>
            </a:extLst>
          </p:cNvPr>
          <p:cNvSpPr/>
          <p:nvPr/>
        </p:nvSpPr>
        <p:spPr>
          <a:xfrm>
            <a:off x="505460" y="861094"/>
            <a:ext cx="11006454" cy="55050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二、选择填空。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)1.What did you buy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earth? 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A.in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B.on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C.at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)2.Daming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present very much. 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A.love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B.loves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C.loving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)3.The teacher asked him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story. 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A.to read	  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B.read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C.reads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DAFBDEAA-3B45-482A-8F49-F21414B04ED5}"/>
              </a:ext>
            </a:extLst>
          </p:cNvPr>
          <p:cNvSpPr/>
          <p:nvPr/>
        </p:nvSpPr>
        <p:spPr>
          <a:xfrm>
            <a:off x="1078365" y="1835631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3900FBA4-2197-4BDD-A8E3-B001B10B3F1E}"/>
              </a:ext>
            </a:extLst>
          </p:cNvPr>
          <p:cNvSpPr/>
          <p:nvPr/>
        </p:nvSpPr>
        <p:spPr>
          <a:xfrm>
            <a:off x="1084605" y="3389509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3C1F2929-75FD-478F-86D8-60F26E1A4B2E}"/>
              </a:ext>
            </a:extLst>
          </p:cNvPr>
          <p:cNvSpPr/>
          <p:nvPr/>
        </p:nvSpPr>
        <p:spPr>
          <a:xfrm>
            <a:off x="1078365" y="4943387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63400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CCDBD703-DE9A-4CA8-B5F5-1398BBD3F7E2}"/>
              </a:ext>
            </a:extLst>
          </p:cNvPr>
          <p:cNvSpPr/>
          <p:nvPr/>
        </p:nvSpPr>
        <p:spPr>
          <a:xfrm>
            <a:off x="505460" y="861094"/>
            <a:ext cx="11006454" cy="55050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 )4.I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pen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 friend yesterday. 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A.give;to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B.gave;to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C.gave;for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 )5.He is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 this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book. 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A.interested;interesting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B.interesting;interested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C.interesting;interesting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 )6.This T-shirt is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you. 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A.on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B.for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C.of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73CB9339-F2FD-4DE2-ACDA-C265AE9EEF2E}"/>
              </a:ext>
            </a:extLst>
          </p:cNvPr>
          <p:cNvSpPr/>
          <p:nvPr/>
        </p:nvSpPr>
        <p:spPr>
          <a:xfrm>
            <a:off x="1170866" y="1005572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C9B25FBD-35D3-4D50-A1F7-10FE5A6F6E3B}"/>
              </a:ext>
            </a:extLst>
          </p:cNvPr>
          <p:cNvSpPr/>
          <p:nvPr/>
        </p:nvSpPr>
        <p:spPr>
          <a:xfrm>
            <a:off x="1158843" y="2565125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A2103F8E-BAEF-4A4C-B935-9372CFAA64F8}"/>
              </a:ext>
            </a:extLst>
          </p:cNvPr>
          <p:cNvSpPr/>
          <p:nvPr/>
        </p:nvSpPr>
        <p:spPr>
          <a:xfrm>
            <a:off x="1195212" y="4941941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870228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CCDBD703-DE9A-4CA8-B5F5-1398BBD3F7E2}"/>
              </a:ext>
            </a:extLst>
          </p:cNvPr>
          <p:cNvSpPr/>
          <p:nvPr/>
        </p:nvSpPr>
        <p:spPr>
          <a:xfrm>
            <a:off x="505460" y="861094"/>
            <a:ext cx="11006454" cy="31505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 )7.It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beautiful day yesterday. 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A.is	          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B.was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      C.am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 )8.It was a book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life in China. 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A.in	          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B.on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C.about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20904C11-9F87-4E60-A23D-7E8843C7792F}"/>
              </a:ext>
            </a:extLst>
          </p:cNvPr>
          <p:cNvSpPr/>
          <p:nvPr/>
        </p:nvSpPr>
        <p:spPr>
          <a:xfrm>
            <a:off x="1179919" y="1014625"/>
            <a:ext cx="474810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22BFE32A-7164-4A1B-98BE-5CB2D267C430}"/>
              </a:ext>
            </a:extLst>
          </p:cNvPr>
          <p:cNvSpPr/>
          <p:nvPr/>
        </p:nvSpPr>
        <p:spPr>
          <a:xfrm>
            <a:off x="1153060" y="253123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51563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  六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</TotalTime>
  <Words>367</Words>
  <Application>Microsoft Office PowerPoint</Application>
  <PresentationFormat>宽屏</PresentationFormat>
  <Paragraphs>54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微软雅黑</vt:lpstr>
      <vt:lpstr>方正大标宋_GBK</vt:lpstr>
      <vt:lpstr>Wingdings</vt:lpstr>
      <vt:lpstr>Arial</vt:lpstr>
      <vt:lpstr>Times New Roman</vt:lpstr>
      <vt:lpstr>方正隶变_GBK</vt:lpstr>
      <vt:lpstr>方正大标宋简体</vt:lpstr>
      <vt:lpstr>方正小标宋_GBK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235</cp:revision>
  <dcterms:created xsi:type="dcterms:W3CDTF">2019-06-19T02:08:00Z</dcterms:created>
  <dcterms:modified xsi:type="dcterms:W3CDTF">2014-01-30T05:14:30Z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