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1" r:id="rId4"/>
    <p:sldId id="503" r:id="rId5"/>
    <p:sldId id="502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47  Module 8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95.jpeg">
            <a:extLst>
              <a:ext uri="{FF2B5EF4-FFF2-40B4-BE49-F238E27FC236}">
                <a16:creationId xmlns:a16="http://schemas.microsoft.com/office/drawing/2014/main" id="{F86E9E73-61CE-4927-8AB3-54F7DA2C9C8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861094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CB738DD-DB0B-4406-8E2B-9DDFE9BB4623}"/>
              </a:ext>
            </a:extLst>
          </p:cNvPr>
          <p:cNvSpPr/>
          <p:nvPr/>
        </p:nvSpPr>
        <p:spPr>
          <a:xfrm>
            <a:off x="505459" y="841079"/>
            <a:ext cx="1100645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)1.A.cap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C.cat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)2.A.baseball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B.basketball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C.basket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)3.A.smile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B.smart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C.Smith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)4.A.bag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C.bad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)5.A.said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B.sad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C.see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A8F3F47-5626-47F7-BCB8-6229A2E8E783}"/>
              </a:ext>
            </a:extLst>
          </p:cNvPr>
          <p:cNvSpPr/>
          <p:nvPr/>
        </p:nvSpPr>
        <p:spPr>
          <a:xfrm>
            <a:off x="1066342" y="17994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DF73D65-9275-4F09-9F75-9B1CD7CBED50}"/>
              </a:ext>
            </a:extLst>
          </p:cNvPr>
          <p:cNvSpPr/>
          <p:nvPr/>
        </p:nvSpPr>
        <p:spPr>
          <a:xfrm>
            <a:off x="1066342" y="25751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0DFEFA8-5A9E-4EF7-BBD6-E66EFDBA9486}"/>
              </a:ext>
            </a:extLst>
          </p:cNvPr>
          <p:cNvSpPr/>
          <p:nvPr/>
        </p:nvSpPr>
        <p:spPr>
          <a:xfrm>
            <a:off x="1057288" y="33642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BD5B669-EDDF-4033-849B-FD5AFFF68CBD}"/>
              </a:ext>
            </a:extLst>
          </p:cNvPr>
          <p:cNvSpPr/>
          <p:nvPr/>
        </p:nvSpPr>
        <p:spPr>
          <a:xfrm>
            <a:off x="1045420" y="41352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D2E5990-6561-40FA-B686-03BD97B34CBD}"/>
              </a:ext>
            </a:extLst>
          </p:cNvPr>
          <p:cNvSpPr/>
          <p:nvPr/>
        </p:nvSpPr>
        <p:spPr>
          <a:xfrm>
            <a:off x="1033397" y="49290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CDC063C-CAAC-4DD2-9B95-02ACFEE4B829}"/>
              </a:ext>
            </a:extLst>
          </p:cNvPr>
          <p:cNvSpPr/>
          <p:nvPr/>
        </p:nvSpPr>
        <p:spPr>
          <a:xfrm>
            <a:off x="505459" y="841079"/>
            <a:ext cx="11006455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)6.A.became     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C.become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)7.A.where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C.wearing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)8.A.heads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B.hands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C.angry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07C45D0-07D2-4FE2-9592-CA570EFB93B1}"/>
              </a:ext>
            </a:extLst>
          </p:cNvPr>
          <p:cNvSpPr/>
          <p:nvPr/>
        </p:nvSpPr>
        <p:spPr>
          <a:xfrm>
            <a:off x="1014991" y="10274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4E920EF-3803-4A8D-BC93-E4107AD440FF}"/>
              </a:ext>
            </a:extLst>
          </p:cNvPr>
          <p:cNvSpPr/>
          <p:nvPr/>
        </p:nvSpPr>
        <p:spPr>
          <a:xfrm>
            <a:off x="1014991" y="18079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43A62A6-E6C3-42E4-B026-31DCFAD03578}"/>
              </a:ext>
            </a:extLst>
          </p:cNvPr>
          <p:cNvSpPr/>
          <p:nvPr/>
        </p:nvSpPr>
        <p:spPr>
          <a:xfrm>
            <a:off x="990946" y="25884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8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549CEDC-BFEA-4C1F-8212-8B23C6BC0D3E}"/>
              </a:ext>
            </a:extLst>
          </p:cNvPr>
          <p:cNvSpPr/>
          <p:nvPr/>
        </p:nvSpPr>
        <p:spPr>
          <a:xfrm>
            <a:off x="505459" y="841079"/>
            <a:ext cx="11427007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)1.A.It’s an English book.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under the tree.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under the sofa.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)2.A.We are playing hide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seek.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B.We’re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have a picnic tomorrow.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singing and dancing in the classroom.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465BCF-7494-4E9A-B7AA-640BEB386DFF}"/>
              </a:ext>
            </a:extLst>
          </p:cNvPr>
          <p:cNvSpPr/>
          <p:nvPr/>
        </p:nvSpPr>
        <p:spPr>
          <a:xfrm>
            <a:off x="974971" y="18175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DED43-5426-4582-BB62-9464DECE90D6}"/>
              </a:ext>
            </a:extLst>
          </p:cNvPr>
          <p:cNvSpPr/>
          <p:nvPr/>
        </p:nvSpPr>
        <p:spPr>
          <a:xfrm>
            <a:off x="990264" y="33802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28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549CEDC-BFEA-4C1F-8212-8B23C6BC0D3E}"/>
              </a:ext>
            </a:extLst>
          </p:cNvPr>
          <p:cNvSpPr/>
          <p:nvPr/>
        </p:nvSpPr>
        <p:spPr>
          <a:xfrm>
            <a:off x="505460" y="841079"/>
            <a:ext cx="11181080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)3.A.It’s Amy’s.	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schoolbag is red.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grandma is very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healthy.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)4.A.Because I’m happy.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sad.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hungry.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)5.A.Yes,I did.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 made a kite for me.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said,“Don’t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late for school.”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C34DEC2-F240-44E7-9B03-14FE9C004D26}"/>
              </a:ext>
            </a:extLst>
          </p:cNvPr>
          <p:cNvSpPr/>
          <p:nvPr/>
        </p:nvSpPr>
        <p:spPr>
          <a:xfrm>
            <a:off x="1158843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099DC57-5BC1-4A93-9A5F-1CE8D2DDE8B1}"/>
              </a:ext>
            </a:extLst>
          </p:cNvPr>
          <p:cNvSpPr/>
          <p:nvPr/>
        </p:nvSpPr>
        <p:spPr>
          <a:xfrm>
            <a:off x="1158843" y="25711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CA6FD2F-C7A9-4C92-9457-4B8AD76E4EC9}"/>
              </a:ext>
            </a:extLst>
          </p:cNvPr>
          <p:cNvSpPr/>
          <p:nvPr/>
        </p:nvSpPr>
        <p:spPr>
          <a:xfrm>
            <a:off x="1158843" y="41600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386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387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方正大标宋_GBK</vt:lpstr>
      <vt:lpstr>方正隶变_GBK</vt:lpstr>
      <vt:lpstr>Calibri</vt:lpstr>
      <vt:lpstr>微软雅黑</vt:lpstr>
      <vt:lpstr>方正大标宋简体</vt:lpstr>
      <vt:lpstr>方正小标宋_GBK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241</cp:revision>
  <dcterms:created xsi:type="dcterms:W3CDTF">2019-06-19T02:08:00Z</dcterms:created>
  <dcterms:modified xsi:type="dcterms:W3CDTF">2014-01-30T10:03:55Z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