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5" r:id="rId5"/>
    <p:sldId id="501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33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6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60991B9-AF7D-42AD-BD51-3FDCA6DB943C}"/>
              </a:ext>
            </a:extLst>
          </p:cNvPr>
          <p:cNvSpPr/>
          <p:nvPr/>
        </p:nvSpPr>
        <p:spPr>
          <a:xfrm>
            <a:off x="505459" y="841079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一、写出下列动词的原形。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1.put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2.bought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3.brought	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4.got	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5.took	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6.sent	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7.gave	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8.went	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9.said	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10.made	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DFCF7BF-CC60-40B2-BFC6-F7C9011C0331}"/>
              </a:ext>
            </a:extLst>
          </p:cNvPr>
          <p:cNvSpPr/>
          <p:nvPr/>
        </p:nvSpPr>
        <p:spPr>
          <a:xfrm>
            <a:off x="2976407" y="168215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F11AA23-2D77-426A-B00E-CCEB09860481}"/>
              </a:ext>
            </a:extLst>
          </p:cNvPr>
          <p:cNvSpPr/>
          <p:nvPr/>
        </p:nvSpPr>
        <p:spPr>
          <a:xfrm>
            <a:off x="2820915" y="2493140"/>
            <a:ext cx="10999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00E62E0-530B-4939-AB92-27897948355F}"/>
              </a:ext>
            </a:extLst>
          </p:cNvPr>
          <p:cNvSpPr/>
          <p:nvPr/>
        </p:nvSpPr>
        <p:spPr>
          <a:xfrm>
            <a:off x="2848769" y="3301360"/>
            <a:ext cx="9347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6AF900-A238-477C-9BC1-DDDC8A24198C}"/>
              </a:ext>
            </a:extLst>
          </p:cNvPr>
          <p:cNvSpPr/>
          <p:nvPr/>
        </p:nvSpPr>
        <p:spPr>
          <a:xfrm>
            <a:off x="2866850" y="4062224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057BA25-A860-4CB8-BBDA-0037CCA591F5}"/>
              </a:ext>
            </a:extLst>
          </p:cNvPr>
          <p:cNvSpPr/>
          <p:nvPr/>
        </p:nvSpPr>
        <p:spPr>
          <a:xfrm>
            <a:off x="2940106" y="4846766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E292FAF-C68D-4C0E-9694-07F90F594921}"/>
              </a:ext>
            </a:extLst>
          </p:cNvPr>
          <p:cNvSpPr/>
          <p:nvPr/>
        </p:nvSpPr>
        <p:spPr>
          <a:xfrm>
            <a:off x="8426596" y="1745098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6EDA48A-1D09-440F-AB53-6251BDCD9F7D}"/>
              </a:ext>
            </a:extLst>
          </p:cNvPr>
          <p:cNvSpPr/>
          <p:nvPr/>
        </p:nvSpPr>
        <p:spPr>
          <a:xfrm>
            <a:off x="8473660" y="2493139"/>
            <a:ext cx="7461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23DAB8A-658C-430A-A6BD-C8103A2B18C6}"/>
              </a:ext>
            </a:extLst>
          </p:cNvPr>
          <p:cNvSpPr/>
          <p:nvPr/>
        </p:nvSpPr>
        <p:spPr>
          <a:xfrm>
            <a:off x="8350124" y="3287024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82B3246-12CE-4644-AADA-58AE169FBDE2}"/>
              </a:ext>
            </a:extLst>
          </p:cNvPr>
          <p:cNvSpPr/>
          <p:nvPr/>
        </p:nvSpPr>
        <p:spPr>
          <a:xfrm>
            <a:off x="8556782" y="4074630"/>
            <a:ext cx="616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83D140A-7FD7-4FB3-9277-258F5A21E163}"/>
              </a:ext>
            </a:extLst>
          </p:cNvPr>
          <p:cNvSpPr/>
          <p:nvPr/>
        </p:nvSpPr>
        <p:spPr>
          <a:xfrm>
            <a:off x="8350124" y="4856323"/>
            <a:ext cx="114204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FDC13EA-6469-4C52-97E5-D6CCE7BE649E}"/>
              </a:ext>
            </a:extLst>
          </p:cNvPr>
          <p:cNvSpPr/>
          <p:nvPr/>
        </p:nvSpPr>
        <p:spPr>
          <a:xfrm>
            <a:off x="505460" y="841079"/>
            <a:ext cx="11006454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)1.My father bought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 book for me.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B.an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)2.It took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moon many years ago.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A.our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C.us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)3.Please buy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pen.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A.me	               B.I	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FC19CEC-13F2-457A-9F73-FE93E0F23711}"/>
              </a:ext>
            </a:extLst>
          </p:cNvPr>
          <p:cNvSpPr/>
          <p:nvPr/>
        </p:nvSpPr>
        <p:spPr>
          <a:xfrm>
            <a:off x="1087419" y="17994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4E19988-CF66-4A91-8765-750574CFC3E3}"/>
              </a:ext>
            </a:extLst>
          </p:cNvPr>
          <p:cNvSpPr/>
          <p:nvPr/>
        </p:nvSpPr>
        <p:spPr>
          <a:xfrm>
            <a:off x="1066343" y="33420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452F43D-A784-4E11-A3FC-A498A363BF05}"/>
              </a:ext>
            </a:extLst>
          </p:cNvPr>
          <p:cNvSpPr/>
          <p:nvPr/>
        </p:nvSpPr>
        <p:spPr>
          <a:xfrm>
            <a:off x="1063374" y="48978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FDC13EA-6469-4C52-97E5-D6CCE7BE649E}"/>
              </a:ext>
            </a:extLst>
          </p:cNvPr>
          <p:cNvSpPr/>
          <p:nvPr/>
        </p:nvSpPr>
        <p:spPr>
          <a:xfrm>
            <a:off x="505460" y="841079"/>
            <a:ext cx="11006454" cy="315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)4.This is the national flag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	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B.of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C.with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2022,I went to Beijing with my parents.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C.In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D5D5B5-69D0-455B-B653-B4E1154F57BF}"/>
              </a:ext>
            </a:extLst>
          </p:cNvPr>
          <p:cNvSpPr/>
          <p:nvPr/>
        </p:nvSpPr>
        <p:spPr>
          <a:xfrm>
            <a:off x="1170866" y="96642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5800A2-2021-47DD-A1AA-EDB361759954}"/>
              </a:ext>
            </a:extLst>
          </p:cNvPr>
          <p:cNvSpPr/>
          <p:nvPr/>
        </p:nvSpPr>
        <p:spPr>
          <a:xfrm>
            <a:off x="1158843" y="26051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417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885619-98BC-4885-9174-62F9582467BC}"/>
              </a:ext>
            </a:extLst>
          </p:cNvPr>
          <p:cNvSpPr/>
          <p:nvPr/>
        </p:nvSpPr>
        <p:spPr>
          <a:xfrm>
            <a:off x="505459" y="861095"/>
            <a:ext cx="11686541" cy="54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三、根据中文提示完成句子。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1.My brother is making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car.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hope I can walk in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3.My mum bought some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flowers yesterday.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4.Ann is late for school for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time.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5.My mum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us some delicious food from Beijing last week.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7F63910-A73B-4B4A-9E53-F8126878FC34}"/>
              </a:ext>
            </a:extLst>
          </p:cNvPr>
          <p:cNvSpPr/>
          <p:nvPr/>
        </p:nvSpPr>
        <p:spPr>
          <a:xfrm>
            <a:off x="5597266" y="1754152"/>
            <a:ext cx="132907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model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737830F-7BBF-4CC9-B402-0EABFB521504}"/>
              </a:ext>
            </a:extLst>
          </p:cNvPr>
          <p:cNvSpPr/>
          <p:nvPr/>
        </p:nvSpPr>
        <p:spPr>
          <a:xfrm>
            <a:off x="5057695" y="2530316"/>
            <a:ext cx="12133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EDA9FB6-557C-4268-A6F5-0D961A413F9B}"/>
              </a:ext>
            </a:extLst>
          </p:cNvPr>
          <p:cNvSpPr/>
          <p:nvPr/>
        </p:nvSpPr>
        <p:spPr>
          <a:xfrm>
            <a:off x="5225617" y="3324586"/>
            <a:ext cx="114973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seeds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38DC15A-2355-4126-9B0D-4D4D20988EBC}"/>
              </a:ext>
            </a:extLst>
          </p:cNvPr>
          <p:cNvSpPr/>
          <p:nvPr/>
        </p:nvSpPr>
        <p:spPr>
          <a:xfrm>
            <a:off x="6737487" y="4110433"/>
            <a:ext cx="10523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AE7DC57-40E2-4D0B-9993-E41FF4F39616}"/>
              </a:ext>
            </a:extLst>
          </p:cNvPr>
          <p:cNvSpPr/>
          <p:nvPr/>
        </p:nvSpPr>
        <p:spPr>
          <a:xfrm>
            <a:off x="3008555" y="4922864"/>
            <a:ext cx="162104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brought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468</Words>
  <Application>Microsoft Office PowerPoint</Application>
  <PresentationFormat>宽屏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方正小标宋_GBK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234</cp:revision>
  <dcterms:created xsi:type="dcterms:W3CDTF">2019-06-19T02:08:00Z</dcterms:created>
  <dcterms:modified xsi:type="dcterms:W3CDTF">2014-01-30T05:19:52Z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