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tif" ContentType="image/ti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99" r:id="rId3"/>
    <p:sldId id="501" r:id="rId4"/>
    <p:sldId id="502" r:id="rId5"/>
    <p:sldId id="503" r:id="rId6"/>
    <p:sldId id="427" r:id="rId7"/>
  </p:sldIdLst>
  <p:sldSz cx="12192000" cy="6858000"/>
  <p:notesSz cx="6858000" cy="9144000"/>
  <p:embeddedFontLst>
    <p:embeddedFont>
      <p:font typeface="Calibri" panose="020F0502020204030204" pitchFamily="34" charset="0"/>
      <p:regular r:id="rId8"/>
      <p:bold r:id="rId9"/>
      <p:italic r:id="rId10"/>
      <p:boldItalic r:id="rId11"/>
    </p:embeddedFont>
    <p:embeddedFont>
      <p:font typeface="方正大标宋_GBK" panose="03000509000000000000" pitchFamily="65" charset="-122"/>
      <p:regular r:id="rId12"/>
    </p:embeddedFont>
    <p:embeddedFont>
      <p:font typeface="方正大标宋简体" panose="02000000000000000000" pitchFamily="2" charset="-122"/>
      <p:regular r:id="rId13"/>
    </p:embeddedFont>
    <p:embeddedFont>
      <p:font typeface="方正隶变_GBK" panose="03000509000000000000" pitchFamily="65" charset="-122"/>
      <p:regular r:id="rId14"/>
    </p:embeddedFont>
    <p:embeddedFont>
      <p:font typeface="方正小标宋_GBK" panose="03000509000000000000" pitchFamily="65" charset="-122"/>
      <p:regular r:id="rId15"/>
    </p:embeddedFont>
    <p:embeddedFont>
      <p:font typeface="微软雅黑" panose="020B0503020204020204" pitchFamily="34" charset="-122"/>
      <p:regular r:id="rId16"/>
      <p:bold r:id="rId17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106" d="100"/>
          <a:sy n="106" d="100"/>
        </p:scale>
        <p:origin x="780" y="96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commentAuthors" Target="commentAuthors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font" Target="fonts/font5.fntdata"/><Relationship Id="rId17" Type="http://schemas.openxmlformats.org/officeDocument/2006/relationships/font" Target="fonts/font10.fntdata"/><Relationship Id="rId2" Type="http://schemas.openxmlformats.org/officeDocument/2006/relationships/slide" Target="slides/slide1.xml"/><Relationship Id="rId16" Type="http://schemas.openxmlformats.org/officeDocument/2006/relationships/font" Target="fonts/font9.fntdata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5" Type="http://schemas.openxmlformats.org/officeDocument/2006/relationships/slide" Target="slides/slide4.xml"/><Relationship Id="rId15" Type="http://schemas.openxmlformats.org/officeDocument/2006/relationships/font" Target="fonts/font8.fntdata"/><Relationship Id="rId10" Type="http://schemas.openxmlformats.org/officeDocument/2006/relationships/font" Target="fonts/font3.fntdata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2014/1/30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zh-CN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53  Module 9 </a:t>
            </a:r>
            <a:r>
              <a:rPr lang="zh-CN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堂上听力 </a:t>
            </a: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(</a:t>
            </a:r>
            <a:r>
              <a:rPr lang="zh-CN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一</a:t>
            </a: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)</a:t>
            </a:r>
            <a:endParaRPr lang="zh-CN" altLang="zh-CN" sz="6000" dirty="0">
              <a:latin typeface="方正大标宋_GBK" panose="03000509000000000000" pitchFamily="65" charset="-122"/>
              <a:ea typeface="方正大标宋_GBK" panose="03000509000000000000" pitchFamily="65" charset="-122"/>
            </a:endParaRPr>
          </a:p>
          <a:p>
            <a:pPr>
              <a:lnSpc>
                <a:spcPct val="100000"/>
              </a:lnSpc>
            </a:pP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六年级英语下册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3BA36505-B49A-D60A-AE17-7A7B2D4589E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pic>
        <p:nvPicPr>
          <p:cNvPr id="6" name="image103.jpeg">
            <a:extLst>
              <a:ext uri="{FF2B5EF4-FFF2-40B4-BE49-F238E27FC236}">
                <a16:creationId xmlns:a16="http://schemas.microsoft.com/office/drawing/2014/main" id="{1A024F9A-81FB-4F9B-9321-0BD42EC701DC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9856470" y="861094"/>
            <a:ext cx="1655445" cy="1439545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id="{872B7344-C58F-4ECA-AC46-3FE84F45DE26}"/>
              </a:ext>
            </a:extLst>
          </p:cNvPr>
          <p:cNvSpPr/>
          <p:nvPr/>
        </p:nvSpPr>
        <p:spPr>
          <a:xfrm>
            <a:off x="505460" y="841079"/>
            <a:ext cx="11073922" cy="47174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一、听句子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找出你所听到的单词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本题读一遍。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)1.A.west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B.best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C.next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)2.A.letter	   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B.later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C.better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)3.A.member      	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B.September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C.remember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)4.A.wonderful	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B.careful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C.useful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)5.A.future	    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B.picture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C.forever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D82EABE3-28AF-4BE1-9FF5-C49D27DCD295}"/>
              </a:ext>
            </a:extLst>
          </p:cNvPr>
          <p:cNvSpPr/>
          <p:nvPr/>
        </p:nvSpPr>
        <p:spPr>
          <a:xfrm>
            <a:off x="1042152" y="1799417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1269B794-9473-4C2A-AF16-8A3CB70F5287}"/>
              </a:ext>
            </a:extLst>
          </p:cNvPr>
          <p:cNvSpPr/>
          <p:nvPr/>
        </p:nvSpPr>
        <p:spPr>
          <a:xfrm>
            <a:off x="1042152" y="2584248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5D4CDABB-C806-441F-AB1D-8E5368ADEBFC}"/>
              </a:ext>
            </a:extLst>
          </p:cNvPr>
          <p:cNvSpPr/>
          <p:nvPr/>
        </p:nvSpPr>
        <p:spPr>
          <a:xfrm>
            <a:off x="1042152" y="3369079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7F02EA38-421B-4EC0-B6A2-C7A5DE435D1C}"/>
              </a:ext>
            </a:extLst>
          </p:cNvPr>
          <p:cNvSpPr/>
          <p:nvPr/>
        </p:nvSpPr>
        <p:spPr>
          <a:xfrm>
            <a:off x="1030129" y="4153910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091F9803-A807-4AB5-8455-81BFAAB0070B}"/>
              </a:ext>
            </a:extLst>
          </p:cNvPr>
          <p:cNvSpPr/>
          <p:nvPr/>
        </p:nvSpPr>
        <p:spPr>
          <a:xfrm>
            <a:off x="1030128" y="4942971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83168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C8F70EFA-04AB-4DD5-8815-6226AF49C7EC}"/>
              </a:ext>
            </a:extLst>
          </p:cNvPr>
          <p:cNvSpPr/>
          <p:nvPr/>
        </p:nvSpPr>
        <p:spPr>
          <a:xfrm>
            <a:off x="505459" y="841079"/>
            <a:ext cx="11006455" cy="55022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二、听对话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根据对话内容判断对错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对的写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T,</a:t>
            </a: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否则写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F,</a:t>
            </a: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本题读两遍。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)1.Li Lin writes “Good luck for the future”.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)2.Alice is writing five letters.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)3.The two girls are playing chess.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)4.Tom will miss his wonderful friends.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)5.Mary writes to Amy “Best wishes to you”.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8A880587-064D-40DB-913E-EA39F6DD6B7F}"/>
              </a:ext>
            </a:extLst>
          </p:cNvPr>
          <p:cNvSpPr/>
          <p:nvPr/>
        </p:nvSpPr>
        <p:spPr>
          <a:xfrm>
            <a:off x="1072281" y="2563559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EFC27D72-228C-4938-8519-62A00A3DB44A}"/>
              </a:ext>
            </a:extLst>
          </p:cNvPr>
          <p:cNvSpPr/>
          <p:nvPr/>
        </p:nvSpPr>
        <p:spPr>
          <a:xfrm>
            <a:off x="1072281" y="3371112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D2BF74CC-68F3-4C88-AA56-E565884FBCF7}"/>
              </a:ext>
            </a:extLst>
          </p:cNvPr>
          <p:cNvSpPr/>
          <p:nvPr/>
        </p:nvSpPr>
        <p:spPr>
          <a:xfrm>
            <a:off x="1096325" y="4169612"/>
            <a:ext cx="45076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790328D4-617D-42C8-8DF1-97B909DF7CA5}"/>
              </a:ext>
            </a:extLst>
          </p:cNvPr>
          <p:cNvSpPr/>
          <p:nvPr/>
        </p:nvSpPr>
        <p:spPr>
          <a:xfrm>
            <a:off x="1072281" y="4937243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8F994AF5-3C3A-4EFB-AF79-4C01E7B83732}"/>
              </a:ext>
            </a:extLst>
          </p:cNvPr>
          <p:cNvSpPr/>
          <p:nvPr/>
        </p:nvSpPr>
        <p:spPr>
          <a:xfrm>
            <a:off x="1102563" y="5695964"/>
            <a:ext cx="45076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668766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97498C7B-94C6-4B9A-BE88-8544FF0EC2B7}"/>
              </a:ext>
            </a:extLst>
          </p:cNvPr>
          <p:cNvSpPr/>
          <p:nvPr/>
        </p:nvSpPr>
        <p:spPr>
          <a:xfrm>
            <a:off x="505460" y="861095"/>
            <a:ext cx="10938120" cy="39326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三、听句子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选择合适的应答句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本题读两遍。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 )1.A.Yes,I am.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B.No,I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didn’t.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C.No,I’m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going to a new primary school.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 )2.A.Here you are.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B.It’s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twenty </a:t>
            </a:r>
            <a:r>
              <a:rPr lang="en-US" altLang="zh-CN" sz="3400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yuan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C.There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are forty students.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682D2DE2-DA1D-472C-90F9-85123936E87A}"/>
              </a:ext>
            </a:extLst>
          </p:cNvPr>
          <p:cNvSpPr/>
          <p:nvPr/>
        </p:nvSpPr>
        <p:spPr>
          <a:xfrm>
            <a:off x="1158843" y="1808471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29100C7F-2E1D-464F-9C99-2996795ACAAE}"/>
              </a:ext>
            </a:extLst>
          </p:cNvPr>
          <p:cNvSpPr/>
          <p:nvPr/>
        </p:nvSpPr>
        <p:spPr>
          <a:xfrm>
            <a:off x="1174136" y="3371400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838605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97498C7B-94C6-4B9A-BE88-8544FF0EC2B7}"/>
              </a:ext>
            </a:extLst>
          </p:cNvPr>
          <p:cNvSpPr/>
          <p:nvPr/>
        </p:nvSpPr>
        <p:spPr>
          <a:xfrm>
            <a:off x="505460" y="861095"/>
            <a:ext cx="10938120" cy="39326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)3.A.You’re welcome.	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B.Thank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you.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C.That’s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 good idea.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)4.A.I’m writing a goodbye letter to my friend.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B.I’m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going to leave my primary school.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C.I’m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very sad.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0AF1418B-3FAB-4DD3-A50F-2A66CF36C2D5}"/>
              </a:ext>
            </a:extLst>
          </p:cNvPr>
          <p:cNvSpPr/>
          <p:nvPr/>
        </p:nvSpPr>
        <p:spPr>
          <a:xfrm>
            <a:off x="1042151" y="1056522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747DFB04-B931-4ABE-A076-011AE505309E}"/>
              </a:ext>
            </a:extLst>
          </p:cNvPr>
          <p:cNvSpPr/>
          <p:nvPr/>
        </p:nvSpPr>
        <p:spPr>
          <a:xfrm>
            <a:off x="1018106" y="2617339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496533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652769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  六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年级英语下册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151</TotalTime>
  <Words>384</Words>
  <Application>Microsoft Office PowerPoint</Application>
  <PresentationFormat>宽屏</PresentationFormat>
  <Paragraphs>53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6" baseType="lpstr">
      <vt:lpstr>方正大标宋_GBK</vt:lpstr>
      <vt:lpstr>方正隶变_GBK</vt:lpstr>
      <vt:lpstr>Calibri</vt:lpstr>
      <vt:lpstr>微软雅黑</vt:lpstr>
      <vt:lpstr>方正大标宋简体</vt:lpstr>
      <vt:lpstr>方正小标宋_GBK</vt:lpstr>
      <vt:lpstr>Wingdings</vt:lpstr>
      <vt:lpstr>Arial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微软用户</cp:lastModifiedBy>
  <cp:revision>243</cp:revision>
  <dcterms:created xsi:type="dcterms:W3CDTF">2019-06-19T02:08:00Z</dcterms:created>
  <dcterms:modified xsi:type="dcterms:W3CDTF">2014-01-30T12:53:08Z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