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499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64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368A0-1281-4832-8B1F-AEACCD5D096C}"/>
              </a:ext>
            </a:extLst>
          </p:cNvPr>
          <p:cNvSpPr/>
          <p:nvPr/>
        </p:nvSpPr>
        <p:spPr>
          <a:xfrm>
            <a:off x="505459" y="841078"/>
            <a:ext cx="10883799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根据首字母或中文提示补全单词。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swimming on the pond.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now.Let’s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sea.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presents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first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 a big watermelon last week.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054274-EB99-41D6-9114-ACA8F1922309}"/>
              </a:ext>
            </a:extLst>
          </p:cNvPr>
          <p:cNvSpPr/>
          <p:nvPr/>
        </p:nvSpPr>
        <p:spPr>
          <a:xfrm>
            <a:off x="2299202" y="177225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ED1EF0-6025-4947-B773-CDFFA41F3490}"/>
              </a:ext>
            </a:extLst>
          </p:cNvPr>
          <p:cNvSpPr/>
          <p:nvPr/>
        </p:nvSpPr>
        <p:spPr>
          <a:xfrm>
            <a:off x="2194490" y="256328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78156F-6B56-416E-AAD4-E03BD88FA40F}"/>
              </a:ext>
            </a:extLst>
          </p:cNvPr>
          <p:cNvSpPr/>
          <p:nvPr/>
        </p:nvSpPr>
        <p:spPr>
          <a:xfrm>
            <a:off x="6506811" y="2563287"/>
            <a:ext cx="18582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845DF87-12FA-46D0-A236-F09F280F2DD9}"/>
              </a:ext>
            </a:extLst>
          </p:cNvPr>
          <p:cNvSpPr/>
          <p:nvPr/>
        </p:nvSpPr>
        <p:spPr>
          <a:xfrm>
            <a:off x="1774606" y="334052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6A61395-1E23-46EB-A5DA-8E70BE201C21}"/>
              </a:ext>
            </a:extLst>
          </p:cNvPr>
          <p:cNvSpPr/>
          <p:nvPr/>
        </p:nvSpPr>
        <p:spPr>
          <a:xfrm>
            <a:off x="2538604" y="412249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3361E72-9F13-4F93-BC80-69B7B1973EDE}"/>
              </a:ext>
            </a:extLst>
          </p:cNvPr>
          <p:cNvSpPr/>
          <p:nvPr/>
        </p:nvSpPr>
        <p:spPr>
          <a:xfrm>
            <a:off x="8852732" y="412249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89C8776-DC4A-4969-B0FC-D31319038C1F}"/>
              </a:ext>
            </a:extLst>
          </p:cNvPr>
          <p:cNvSpPr/>
          <p:nvPr/>
        </p:nvSpPr>
        <p:spPr>
          <a:xfrm>
            <a:off x="2194490" y="4901029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07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368A0-1281-4832-8B1F-AEACCD5D096C}"/>
              </a:ext>
            </a:extLst>
          </p:cNvPr>
          <p:cNvSpPr/>
          <p:nvPr/>
        </p:nvSpPr>
        <p:spPr>
          <a:xfrm>
            <a:off x="505459" y="841078"/>
            <a:ext cx="114179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6.My grandpa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.He works in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7.We ate lots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restaurant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8.This schoolbag has got four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.It’s not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me to carry.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958D5D-E607-498F-A89A-AE98287A4128}"/>
              </a:ext>
            </a:extLst>
          </p:cNvPr>
          <p:cNvSpPr/>
          <p:nvPr/>
        </p:nvSpPr>
        <p:spPr>
          <a:xfrm>
            <a:off x="4371282" y="991700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756AB5-6AF3-4166-AAA8-17CBE09563A1}"/>
              </a:ext>
            </a:extLst>
          </p:cNvPr>
          <p:cNvSpPr/>
          <p:nvPr/>
        </p:nvSpPr>
        <p:spPr>
          <a:xfrm>
            <a:off x="9411453" y="991700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ields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A5984F-5507-4F5A-8B43-7D914D8444D0}"/>
              </a:ext>
            </a:extLst>
          </p:cNvPr>
          <p:cNvSpPr/>
          <p:nvPr/>
        </p:nvSpPr>
        <p:spPr>
          <a:xfrm>
            <a:off x="4031446" y="2545150"/>
            <a:ext cx="1544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elicious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943B694-6A0E-42B5-8116-5D474A932581}"/>
              </a:ext>
            </a:extLst>
          </p:cNvPr>
          <p:cNvSpPr/>
          <p:nvPr/>
        </p:nvSpPr>
        <p:spPr>
          <a:xfrm>
            <a:off x="6616544" y="254515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14CDD2-B1E4-46FB-B0FA-6881155BE98A}"/>
              </a:ext>
            </a:extLst>
          </p:cNvPr>
          <p:cNvSpPr/>
          <p:nvPr/>
        </p:nvSpPr>
        <p:spPr>
          <a:xfrm>
            <a:off x="6494715" y="412616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9A0A07-40BC-4F3B-8F0B-8D700429FCA5}"/>
              </a:ext>
            </a:extLst>
          </p:cNvPr>
          <p:cNvSpPr/>
          <p:nvPr/>
        </p:nvSpPr>
        <p:spPr>
          <a:xfrm>
            <a:off x="9764920" y="4108053"/>
            <a:ext cx="1367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ifficult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368A0-1281-4832-8B1F-AEACCD5D096C}"/>
              </a:ext>
            </a:extLst>
          </p:cNvPr>
          <p:cNvSpPr/>
          <p:nvPr/>
        </p:nvSpPr>
        <p:spPr>
          <a:xfrm>
            <a:off x="505459" y="841078"/>
            <a:ext cx="10883799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9.Lingling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bedroom at the weekends.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10.My father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lots of interesting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was a little boy.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English words.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12.Please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oral(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口头的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every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D02C9F-B901-47D3-8811-1AAC0E699320}"/>
              </a:ext>
            </a:extLst>
          </p:cNvPr>
          <p:cNvSpPr/>
          <p:nvPr/>
        </p:nvSpPr>
        <p:spPr>
          <a:xfrm>
            <a:off x="3068385" y="1002711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lways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CEB37E-793D-45DB-B039-67216ABE11E7}"/>
              </a:ext>
            </a:extLst>
          </p:cNvPr>
          <p:cNvSpPr/>
          <p:nvPr/>
        </p:nvSpPr>
        <p:spPr>
          <a:xfrm>
            <a:off x="5627253" y="100271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41FC15-6A45-447D-A88B-702147169CBB}"/>
              </a:ext>
            </a:extLst>
          </p:cNvPr>
          <p:cNvSpPr/>
          <p:nvPr/>
        </p:nvSpPr>
        <p:spPr>
          <a:xfrm>
            <a:off x="3519394" y="256091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1B5DFB-288A-42A0-910E-CC773BB5FA92}"/>
              </a:ext>
            </a:extLst>
          </p:cNvPr>
          <p:cNvSpPr/>
          <p:nvPr/>
        </p:nvSpPr>
        <p:spPr>
          <a:xfrm>
            <a:off x="9247985" y="2560911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0358A26-3694-4CD2-9B17-E845826F7FA1}"/>
              </a:ext>
            </a:extLst>
          </p:cNvPr>
          <p:cNvSpPr/>
          <p:nvPr/>
        </p:nvSpPr>
        <p:spPr>
          <a:xfrm>
            <a:off x="2106472" y="411710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2CB9FEF-BB27-4056-933B-CA26DB0CA5E2}"/>
              </a:ext>
            </a:extLst>
          </p:cNvPr>
          <p:cNvSpPr/>
          <p:nvPr/>
        </p:nvSpPr>
        <p:spPr>
          <a:xfrm>
            <a:off x="5699679" y="4117102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istakes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BE5DC6B-F518-4E60-ACB4-3EAD92FE7974}"/>
              </a:ext>
            </a:extLst>
          </p:cNvPr>
          <p:cNvSpPr/>
          <p:nvPr/>
        </p:nvSpPr>
        <p:spPr>
          <a:xfrm>
            <a:off x="2932518" y="4886650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2B194BC-F0A1-4C40-BDFA-A8AB9F9D15E4}"/>
              </a:ext>
            </a:extLst>
          </p:cNvPr>
          <p:cNvSpPr/>
          <p:nvPr/>
        </p:nvSpPr>
        <p:spPr>
          <a:xfrm>
            <a:off x="5627253" y="4895291"/>
            <a:ext cx="16898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ractising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66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368A0-1281-4832-8B1F-AEACCD5D096C}"/>
              </a:ext>
            </a:extLst>
          </p:cNvPr>
          <p:cNvSpPr/>
          <p:nvPr/>
        </p:nvSpPr>
        <p:spPr>
          <a:xfrm>
            <a:off x="505459" y="841078"/>
            <a:ext cx="10883799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two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zoo last Sunday.(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上周日他在动物园度过了大约两个小时。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14.My sister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birthday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home yesterday.(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我的妹妹昨天在家举行生日聚会。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pictures on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wall.Now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mother is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我在墙上画了许多画。现在我的妈妈非常生气。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78C8BC-A92B-43D9-B25D-002778A3E97E}"/>
              </a:ext>
            </a:extLst>
          </p:cNvPr>
          <p:cNvSpPr/>
          <p:nvPr/>
        </p:nvSpPr>
        <p:spPr>
          <a:xfrm>
            <a:off x="2093432" y="1009348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75F7D6B-D5DD-4DAA-A355-8C7091931D74}"/>
              </a:ext>
            </a:extLst>
          </p:cNvPr>
          <p:cNvSpPr/>
          <p:nvPr/>
        </p:nvSpPr>
        <p:spPr>
          <a:xfrm>
            <a:off x="6587067" y="100934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A33C5FB-F958-4A39-BF6F-A2F696056879}"/>
              </a:ext>
            </a:extLst>
          </p:cNvPr>
          <p:cNvSpPr/>
          <p:nvPr/>
        </p:nvSpPr>
        <p:spPr>
          <a:xfrm>
            <a:off x="3370989" y="2559910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E27965-7A3F-4C1C-BDF9-69C9115BE327}"/>
              </a:ext>
            </a:extLst>
          </p:cNvPr>
          <p:cNvSpPr/>
          <p:nvPr/>
        </p:nvSpPr>
        <p:spPr>
          <a:xfrm>
            <a:off x="7246273" y="2563794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C2D6F55-1DE9-4731-88E1-D8A638C309B8}"/>
              </a:ext>
            </a:extLst>
          </p:cNvPr>
          <p:cNvSpPr/>
          <p:nvPr/>
        </p:nvSpPr>
        <p:spPr>
          <a:xfrm>
            <a:off x="1819871" y="41171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529A2F-956D-4FC8-9229-C47C7EE63AB9}"/>
              </a:ext>
            </a:extLst>
          </p:cNvPr>
          <p:cNvSpPr/>
          <p:nvPr/>
        </p:nvSpPr>
        <p:spPr>
          <a:xfrm>
            <a:off x="2278254" y="489429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08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329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230</cp:revision>
  <dcterms:created xsi:type="dcterms:W3CDTF">2019-06-19T02:08:00Z</dcterms:created>
  <dcterms:modified xsi:type="dcterms:W3CDTF">2014-01-30T12:45:31Z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