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41" r:id="rId8"/>
    <p:sldId id="542" r:id="rId9"/>
    <p:sldId id="530" r:id="rId10"/>
    <p:sldId id="543" r:id="rId11"/>
    <p:sldId id="544" r:id="rId12"/>
    <p:sldId id="546" r:id="rId13"/>
    <p:sldId id="545" r:id="rId14"/>
    <p:sldId id="531" r:id="rId15"/>
    <p:sldId id="532" r:id="rId16"/>
    <p:sldId id="533" r:id="rId17"/>
    <p:sldId id="547" r:id="rId18"/>
    <p:sldId id="526" r:id="rId19"/>
    <p:sldId id="528" r:id="rId20"/>
    <p:sldId id="427" r:id="rId21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大标宋_GBK" panose="03000509000000000000" pitchFamily="65" charset="-122"/>
      <p:regular r:id="rId26"/>
    </p:embeddedFont>
    <p:embeddedFont>
      <p:font typeface="方正大标宋简体" panose="02000000000000000000" pitchFamily="2" charset="-122"/>
      <p:regular r:id="rId27"/>
    </p:embeddedFont>
    <p:embeddedFont>
      <p:font typeface="方正隶变_GBK" panose="03000509000000000000" pitchFamily="65" charset="-122"/>
      <p:regular r:id="rId28"/>
    </p:embeddedFont>
    <p:embeddedFont>
      <p:font typeface="方正小标宋_GBK" panose="03000509000000000000" pitchFamily="65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6201" autoAdjust="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7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She couldn’t see or hear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8EE64C-9471-4A34-9CCF-9DD4FA9C2815}"/>
              </a:ext>
            </a:extLst>
          </p:cNvPr>
          <p:cNvSpPr/>
          <p:nvPr/>
        </p:nvSpPr>
        <p:spPr>
          <a:xfrm>
            <a:off x="505459" y="841079"/>
            <a:ext cx="11399848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五、用所给单词的正确形式填空。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1.Helen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keller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blind and deaf when she was a little baby.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2.Amy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beautiful picture last night.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role model for us.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father didn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letter yesterday.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5.Look!Lili is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her teacher loudly.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C686BA-87F0-4812-AB35-5720E78AB52D}"/>
              </a:ext>
            </a:extLst>
          </p:cNvPr>
          <p:cNvSpPr/>
          <p:nvPr/>
        </p:nvSpPr>
        <p:spPr>
          <a:xfrm>
            <a:off x="1336895" y="1615380"/>
            <a:ext cx="7463074" cy="58477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818E4C-C7C6-4667-9849-16E92D5ECCD8}"/>
              </a:ext>
            </a:extLst>
          </p:cNvPr>
          <p:cNvSpPr/>
          <p:nvPr/>
        </p:nvSpPr>
        <p:spPr>
          <a:xfrm>
            <a:off x="3103673" y="2456459"/>
            <a:ext cx="14398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32FA21-C5AF-4737-8A41-F93375768B90}"/>
              </a:ext>
            </a:extLst>
          </p:cNvPr>
          <p:cNvSpPr/>
          <p:nvPr/>
        </p:nvSpPr>
        <p:spPr>
          <a:xfrm>
            <a:off x="2204313" y="317350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D06A34-1F2F-43D5-891B-68849CE9DFD4}"/>
              </a:ext>
            </a:extLst>
          </p:cNvPr>
          <p:cNvSpPr/>
          <p:nvPr/>
        </p:nvSpPr>
        <p:spPr>
          <a:xfrm>
            <a:off x="3748099" y="39059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F39520C-6030-4F37-A010-2067A6750B8D}"/>
              </a:ext>
            </a:extLst>
          </p:cNvPr>
          <p:cNvSpPr/>
          <p:nvPr/>
        </p:nvSpPr>
        <p:spPr>
          <a:xfrm>
            <a:off x="4040587" y="4645295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07F262F-05FB-47EE-B1FD-738D85DBDA3C}"/>
              </a:ext>
            </a:extLst>
          </p:cNvPr>
          <p:cNvSpPr/>
          <p:nvPr/>
        </p:nvSpPr>
        <p:spPr>
          <a:xfrm>
            <a:off x="3432984" y="5355491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74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BB51C6-39C4-46AB-9A56-433C1B229A43}"/>
              </a:ext>
            </a:extLst>
          </p:cNvPr>
          <p:cNvSpPr/>
          <p:nvPr/>
        </p:nvSpPr>
        <p:spPr>
          <a:xfrm>
            <a:off x="425513" y="841079"/>
            <a:ext cx="11086402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做了一个宇宙飞船模型制作的教程。请根据图片和提示词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9.jpeg">
            <a:extLst>
              <a:ext uri="{FF2B5EF4-FFF2-40B4-BE49-F238E27FC236}">
                <a16:creationId xmlns:a16="http://schemas.microsoft.com/office/drawing/2014/main" id="{9C40F010-D756-4333-8ED2-73D424B6BE7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8010" y="2637155"/>
            <a:ext cx="11015980" cy="15836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1929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BB51C6-39C4-46AB-9A56-433C1B229A43}"/>
              </a:ext>
            </a:extLst>
          </p:cNvPr>
          <p:cNvSpPr/>
          <p:nvPr/>
        </p:nvSpPr>
        <p:spPr>
          <a:xfrm>
            <a:off x="334978" y="2497248"/>
            <a:ext cx="11086402" cy="3747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First,we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took a paper.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1.Then,we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(find) two cups as the body of the model.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2.Next,we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a top(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stuck it on the body.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3.Next,we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(cut) the paper as the wings(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last,we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(draw) a taikonaut on it.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E1ED404-EC25-44FA-8C86-DEEDC117E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392" y="861094"/>
            <a:ext cx="11022523" cy="1579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C329E41-00CA-4305-85E7-A2E9E8550ACE}"/>
              </a:ext>
            </a:extLst>
          </p:cNvPr>
          <p:cNvSpPr/>
          <p:nvPr/>
        </p:nvSpPr>
        <p:spPr>
          <a:xfrm>
            <a:off x="2591848" y="3429000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DAE289-42AE-4291-B0C0-0D0125DD852A}"/>
              </a:ext>
            </a:extLst>
          </p:cNvPr>
          <p:cNvSpPr/>
          <p:nvPr/>
        </p:nvSpPr>
        <p:spPr>
          <a:xfrm>
            <a:off x="2525922" y="4150602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10ABE8F-85FC-45FD-82CF-B1718433ACCA}"/>
              </a:ext>
            </a:extLst>
          </p:cNvPr>
          <p:cNvSpPr/>
          <p:nvPr/>
        </p:nvSpPr>
        <p:spPr>
          <a:xfrm>
            <a:off x="2606938" y="488721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B874458-5F38-4F8F-A951-2E01DAE41397}"/>
              </a:ext>
            </a:extLst>
          </p:cNvPr>
          <p:cNvSpPr/>
          <p:nvPr/>
        </p:nvSpPr>
        <p:spPr>
          <a:xfrm>
            <a:off x="2790642" y="561477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29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9AE57D5-885E-4627-91D5-5E643DCDED6F}"/>
              </a:ext>
            </a:extLst>
          </p:cNvPr>
          <p:cNvSpPr/>
          <p:nvPr/>
        </p:nvSpPr>
        <p:spPr>
          <a:xfrm>
            <a:off x="505459" y="861094"/>
            <a:ext cx="11006455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 Yan is a great writer in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born in Shandong in 1955.He is not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 the Nobel Prize for literature(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诺贝尔文学奖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2012.He is the first Chinese to win the Nobel Prize for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literature.He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likes reading books and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writing.When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free(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空闲的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),he plays chess and watches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wrote many famous books about Chinese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buy some books to know him more.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74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7ECF42-2E97-492F-BAD9-E22FE9A24409}"/>
              </a:ext>
            </a:extLst>
          </p:cNvPr>
          <p:cNvSpPr/>
          <p:nvPr/>
        </p:nvSpPr>
        <p:spPr>
          <a:xfrm>
            <a:off x="494027" y="855874"/>
            <a:ext cx="717375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制作名人简介。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D355C77-D5D0-42B0-8FD2-CAD05E9E7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27" y="1624881"/>
            <a:ext cx="11423622" cy="486954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5685B6E-92E8-4832-A911-03C05FA04605}"/>
              </a:ext>
            </a:extLst>
          </p:cNvPr>
          <p:cNvSpPr/>
          <p:nvPr/>
        </p:nvSpPr>
        <p:spPr>
          <a:xfrm>
            <a:off x="7798701" y="2085079"/>
            <a:ext cx="33810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Shandong in 1955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489C06-9FBD-470A-9B63-0B184F60525E}"/>
              </a:ext>
            </a:extLst>
          </p:cNvPr>
          <p:cNvSpPr/>
          <p:nvPr/>
        </p:nvSpPr>
        <p:spPr>
          <a:xfrm>
            <a:off x="4080906" y="2574375"/>
            <a:ext cx="434445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 books and writing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0CEEB5-CBBF-45D3-8C17-BD3370FD0FF8}"/>
              </a:ext>
            </a:extLst>
          </p:cNvPr>
          <p:cNvSpPr/>
          <p:nvPr/>
        </p:nvSpPr>
        <p:spPr>
          <a:xfrm>
            <a:off x="5445553" y="3108534"/>
            <a:ext cx="6066362" cy="1071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won the Nobel Prize for literature in 2012.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2F53458-8FF6-42CE-96A2-D52754571D46}"/>
              </a:ext>
            </a:extLst>
          </p:cNvPr>
          <p:cNvSpPr/>
          <p:nvPr/>
        </p:nvSpPr>
        <p:spPr>
          <a:xfrm>
            <a:off x="4089959" y="5042335"/>
            <a:ext cx="466506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smart and hard-working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E10B42-9F68-4E17-8E78-B2E80E1C293E}"/>
              </a:ext>
            </a:extLst>
          </p:cNvPr>
          <p:cNvSpPr/>
          <p:nvPr/>
        </p:nvSpPr>
        <p:spPr>
          <a:xfrm>
            <a:off x="505460" y="841079"/>
            <a:ext cx="11381740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根据短文内容判断正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 Yan was born in Shandong in China.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 Yan is the first Chinese writer to win the Nobel Prize for literature.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 Yan wrote many famous books about English life.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0877D2-5131-4FF4-9D76-31411DA60A21}"/>
              </a:ext>
            </a:extLst>
          </p:cNvPr>
          <p:cNvSpPr/>
          <p:nvPr/>
        </p:nvSpPr>
        <p:spPr>
          <a:xfrm>
            <a:off x="1036067" y="17939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F0E5BD-783C-4E6A-B87A-F8FB9C8A868D}"/>
              </a:ext>
            </a:extLst>
          </p:cNvPr>
          <p:cNvSpPr/>
          <p:nvPr/>
        </p:nvSpPr>
        <p:spPr>
          <a:xfrm>
            <a:off x="1069468" y="26169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1A44DA-20E6-4C0D-AE66-56F1B8F31EE6}"/>
              </a:ext>
            </a:extLst>
          </p:cNvPr>
          <p:cNvSpPr/>
          <p:nvPr/>
        </p:nvSpPr>
        <p:spPr>
          <a:xfrm>
            <a:off x="1060111" y="417635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293DE7-B08D-4E76-A722-E1EBC3C1C7BC}"/>
              </a:ext>
            </a:extLst>
          </p:cNvPr>
          <p:cNvSpPr/>
          <p:nvPr/>
        </p:nvSpPr>
        <p:spPr>
          <a:xfrm>
            <a:off x="505459" y="861094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八、请根据以下思维导图介绍孔子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可适当展开想象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1.jpeg">
            <a:extLst>
              <a:ext uri="{FF2B5EF4-FFF2-40B4-BE49-F238E27FC236}">
                <a16:creationId xmlns:a16="http://schemas.microsoft.com/office/drawing/2014/main" id="{9418B483-54D1-4CB6-807C-945FF04A211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2638291"/>
            <a:ext cx="10544262" cy="35609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293DE7-B08D-4E76-A722-E1EBC3C1C7BC}"/>
              </a:ext>
            </a:extLst>
          </p:cNvPr>
          <p:cNvSpPr/>
          <p:nvPr/>
        </p:nvSpPr>
        <p:spPr>
          <a:xfrm>
            <a:off x="505459" y="861094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Confucius.He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551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seventy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7257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293E26F-035C-4579-A13F-13F3039254AA}"/>
              </a:ext>
            </a:extLst>
          </p:cNvPr>
          <p:cNvSpPr/>
          <p:nvPr/>
        </p:nvSpPr>
        <p:spPr>
          <a:xfrm>
            <a:off x="473930" y="1756822"/>
            <a:ext cx="11006454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完形填空。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 in 2010 in New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York.He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China three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ate good food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mountains in his summer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new friend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there.They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sang and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 in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park.They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happy.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CA7238-BC93-45B8-9985-1C737CD85DE6}"/>
              </a:ext>
            </a:extLst>
          </p:cNvPr>
          <p:cNvSpPr/>
          <p:nvPr/>
        </p:nvSpPr>
        <p:spPr>
          <a:xfrm>
            <a:off x="505459" y="821069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)1.A.was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)2.A.came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C.comes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)3.A.climb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B.climbed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C.climbing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)4.A.make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B.made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C.making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)5.A.to dance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B.dances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C.danced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)6.A.is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2EA7C6-45C6-4F4F-94A0-3E04E7F7CEAA}"/>
              </a:ext>
            </a:extLst>
          </p:cNvPr>
          <p:cNvSpPr/>
          <p:nvPr/>
        </p:nvSpPr>
        <p:spPr>
          <a:xfrm>
            <a:off x="1023863" y="99651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C53652-6098-496E-8694-6A138333EF39}"/>
              </a:ext>
            </a:extLst>
          </p:cNvPr>
          <p:cNvSpPr/>
          <p:nvPr/>
        </p:nvSpPr>
        <p:spPr>
          <a:xfrm>
            <a:off x="1011995" y="1767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D40CFA-D1AE-47A8-BD06-08B78B6EAEA7}"/>
              </a:ext>
            </a:extLst>
          </p:cNvPr>
          <p:cNvSpPr/>
          <p:nvPr/>
        </p:nvSpPr>
        <p:spPr>
          <a:xfrm>
            <a:off x="1036040" y="25547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849C82-8C41-4438-8F7D-D76558DFB654}"/>
              </a:ext>
            </a:extLst>
          </p:cNvPr>
          <p:cNvSpPr/>
          <p:nvPr/>
        </p:nvSpPr>
        <p:spPr>
          <a:xfrm>
            <a:off x="1078365" y="33452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3AEAEE-5923-4ABF-A584-74CB29106BD2}"/>
              </a:ext>
            </a:extLst>
          </p:cNvPr>
          <p:cNvSpPr/>
          <p:nvPr/>
        </p:nvSpPr>
        <p:spPr>
          <a:xfrm>
            <a:off x="1069312" y="41431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1D12F12-7581-4DD4-83F9-83BB8AEFD7A1}"/>
              </a:ext>
            </a:extLst>
          </p:cNvPr>
          <p:cNvSpPr/>
          <p:nvPr/>
        </p:nvSpPr>
        <p:spPr>
          <a:xfrm>
            <a:off x="1069312" y="49410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2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102AAE-73E4-419E-B4B0-556FE1840B86}"/>
              </a:ext>
            </a:extLst>
          </p:cNvPr>
          <p:cNvSpPr/>
          <p:nvPr/>
        </p:nvSpPr>
        <p:spPr>
          <a:xfrm>
            <a:off x="505459" y="1647854"/>
            <a:ext cx="11182565" cy="486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一、判断下列单词划线部分的发音是否相同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)1.This is a book 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bout sp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 travel.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)2.Zhang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Guimei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r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 m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 for us.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)3.In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October,there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flags ar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nd our c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ntry.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)4.She drew l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tters in Helen</a:t>
            </a:r>
            <a:r>
              <a:rPr lang="en-US" altLang="zh-CN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hand and taught her to sp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)5.Helen 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ote a book about herself and travelled all over the 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orld.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8B6381C-04F5-46AE-A2BC-8EFEC6D381F9}"/>
              </a:ext>
            </a:extLst>
          </p:cNvPr>
          <p:cNvSpPr/>
          <p:nvPr/>
        </p:nvSpPr>
        <p:spPr>
          <a:xfrm>
            <a:off x="984024" y="2508948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35D5B-65F4-484B-92B7-588C85CBAA0E}"/>
              </a:ext>
            </a:extLst>
          </p:cNvPr>
          <p:cNvSpPr/>
          <p:nvPr/>
        </p:nvSpPr>
        <p:spPr>
          <a:xfrm>
            <a:off x="965918" y="3180517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DB7B1B8-39BD-4863-BD96-FB6896C65952}"/>
              </a:ext>
            </a:extLst>
          </p:cNvPr>
          <p:cNvSpPr/>
          <p:nvPr/>
        </p:nvSpPr>
        <p:spPr>
          <a:xfrm>
            <a:off x="972157" y="3868241"/>
            <a:ext cx="4619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6980037-5371-475F-BDDE-12B4CF849A8B}"/>
              </a:ext>
            </a:extLst>
          </p:cNvPr>
          <p:cNvSpPr/>
          <p:nvPr/>
        </p:nvSpPr>
        <p:spPr>
          <a:xfrm>
            <a:off x="956865" y="4578775"/>
            <a:ext cx="3978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B8BAEA1-1385-4296-9EE7-066BD27E4C36}"/>
              </a:ext>
            </a:extLst>
          </p:cNvPr>
          <p:cNvSpPr/>
          <p:nvPr/>
        </p:nvSpPr>
        <p:spPr>
          <a:xfrm>
            <a:off x="924805" y="5289309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86AC48-7810-48F1-847A-9F75F9149D6F}"/>
              </a:ext>
            </a:extLst>
          </p:cNvPr>
          <p:cNvSpPr/>
          <p:nvPr/>
        </p:nvSpPr>
        <p:spPr>
          <a:xfrm>
            <a:off x="505460" y="841079"/>
            <a:ext cx="10874746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)1.My uncle was born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1985. 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A.in;in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B.in;on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C.on;in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)2.Helen couldn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A.blind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B.deaf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C.doctor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)3.Ann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grandpa lived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seventy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	                      B.to be	                    C.to do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EA5F3E-A180-4BDA-B9EA-6D5C5EC42CA7}"/>
              </a:ext>
            </a:extLst>
          </p:cNvPr>
          <p:cNvSpPr/>
          <p:nvPr/>
        </p:nvSpPr>
        <p:spPr>
          <a:xfrm>
            <a:off x="1158843" y="182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C2FA46C-AFBC-4352-BBF9-18F77AAF9CBE}"/>
              </a:ext>
            </a:extLst>
          </p:cNvPr>
          <p:cNvSpPr/>
          <p:nvPr/>
        </p:nvSpPr>
        <p:spPr>
          <a:xfrm>
            <a:off x="1063016" y="3340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A135FFC-08E8-4EF4-84B0-BA2133D07F40}"/>
              </a:ext>
            </a:extLst>
          </p:cNvPr>
          <p:cNvSpPr/>
          <p:nvPr/>
        </p:nvSpPr>
        <p:spPr>
          <a:xfrm>
            <a:off x="1158843" y="49217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86AC48-7810-48F1-847A-9F75F9149D6F}"/>
              </a:ext>
            </a:extLst>
          </p:cNvPr>
          <p:cNvSpPr/>
          <p:nvPr/>
        </p:nvSpPr>
        <p:spPr>
          <a:xfrm>
            <a:off x="505460" y="841079"/>
            <a:ext cx="10874746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)4.He is a role model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children.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B.to	                     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)5.I want to travel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world.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above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655F4C-A05A-4190-960C-7576DA47B0ED}"/>
              </a:ext>
            </a:extLst>
          </p:cNvPr>
          <p:cNvSpPr/>
          <p:nvPr/>
        </p:nvSpPr>
        <p:spPr>
          <a:xfrm>
            <a:off x="1158843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48281B-979F-47ED-BEEE-86D272080BDC}"/>
              </a:ext>
            </a:extLst>
          </p:cNvPr>
          <p:cNvSpPr/>
          <p:nvPr/>
        </p:nvSpPr>
        <p:spPr>
          <a:xfrm>
            <a:off x="1158843" y="2641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20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B8B48F-4DF7-4F78-B6D7-57932AF629A3}"/>
              </a:ext>
            </a:extLst>
          </p:cNvPr>
          <p:cNvSpPr/>
          <p:nvPr/>
        </p:nvSpPr>
        <p:spPr>
          <a:xfrm>
            <a:off x="505459" y="841079"/>
            <a:ext cx="11436062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每空一词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1.Mark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Sanya last month.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2.Julie wrote some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paper.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31924D-0E89-4330-9ED8-06A14B234828}"/>
              </a:ext>
            </a:extLst>
          </p:cNvPr>
          <p:cNvSpPr/>
          <p:nvPr/>
        </p:nvSpPr>
        <p:spPr>
          <a:xfrm>
            <a:off x="2302171" y="220682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A57136-BAE4-432B-93B8-82CD9D02E268}"/>
              </a:ext>
            </a:extLst>
          </p:cNvPr>
          <p:cNvSpPr/>
          <p:nvPr/>
        </p:nvSpPr>
        <p:spPr>
          <a:xfrm>
            <a:off x="4231285" y="2215876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572BAB7-9C63-462E-ABFF-E4C059C233FE}"/>
              </a:ext>
            </a:extLst>
          </p:cNvPr>
          <p:cNvSpPr/>
          <p:nvPr/>
        </p:nvSpPr>
        <p:spPr>
          <a:xfrm>
            <a:off x="4249391" y="4305811"/>
            <a:ext cx="12538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1.jpeg">
            <a:extLst>
              <a:ext uri="{FF2B5EF4-FFF2-40B4-BE49-F238E27FC236}">
                <a16:creationId xmlns:a16="http://schemas.microsoft.com/office/drawing/2014/main" id="{255E349D-5C4E-4170-B950-A4DA875AB4B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701870" y="1682159"/>
            <a:ext cx="1860837" cy="1581752"/>
          </a:xfrm>
          <a:prstGeom prst="rect">
            <a:avLst/>
          </a:prstGeom>
        </p:spPr>
      </p:pic>
      <p:pic>
        <p:nvPicPr>
          <p:cNvPr id="11" name="image152.jpeg">
            <a:extLst>
              <a:ext uri="{FF2B5EF4-FFF2-40B4-BE49-F238E27FC236}">
                <a16:creationId xmlns:a16="http://schemas.microsoft.com/office/drawing/2014/main" id="{9C0EC762-F22C-4CE4-9A3F-BA8326F89605}"/>
              </a:ext>
            </a:extLst>
          </p:cNvPr>
          <p:cNvPicPr/>
          <p:nvPr/>
        </p:nvPicPr>
        <p:blipFill rotWithShape="1">
          <a:blip r:embed="rId5"/>
          <a:srcRect l="12441" t="851" r="10861"/>
          <a:stretch/>
        </p:blipFill>
        <p:spPr>
          <a:xfrm>
            <a:off x="8374455" y="3766242"/>
            <a:ext cx="1548143" cy="17011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B8B48F-4DF7-4F78-B6D7-57932AF629A3}"/>
              </a:ext>
            </a:extLst>
          </p:cNvPr>
          <p:cNvSpPr/>
          <p:nvPr/>
        </p:nvSpPr>
        <p:spPr>
          <a:xfrm>
            <a:off x="505459" y="841079"/>
            <a:ext cx="11436062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brother learnt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swimming pool.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old lady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B8B650-9085-40B9-A1C6-527635C6F643}"/>
              </a:ext>
            </a:extLst>
          </p:cNvPr>
          <p:cNvSpPr/>
          <p:nvPr/>
        </p:nvSpPr>
        <p:spPr>
          <a:xfrm>
            <a:off x="4457621" y="119053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2852D91-8FED-42C1-83ED-AF4EF9298D51}"/>
              </a:ext>
            </a:extLst>
          </p:cNvPr>
          <p:cNvSpPr/>
          <p:nvPr/>
        </p:nvSpPr>
        <p:spPr>
          <a:xfrm>
            <a:off x="5874813" y="119053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421AE9B-0F72-40A9-A6E2-0BA7200E016C}"/>
              </a:ext>
            </a:extLst>
          </p:cNvPr>
          <p:cNvSpPr/>
          <p:nvPr/>
        </p:nvSpPr>
        <p:spPr>
          <a:xfrm>
            <a:off x="4538740" y="425290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B1CAF66-E3DD-466C-979D-B1113152EACD}"/>
              </a:ext>
            </a:extLst>
          </p:cNvPr>
          <p:cNvSpPr/>
          <p:nvPr/>
        </p:nvSpPr>
        <p:spPr>
          <a:xfrm>
            <a:off x="7130129" y="425290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53.jpeg">
            <a:extLst>
              <a:ext uri="{FF2B5EF4-FFF2-40B4-BE49-F238E27FC236}">
                <a16:creationId xmlns:a16="http://schemas.microsoft.com/office/drawing/2014/main" id="{80E1150D-E2D9-46CF-891E-1A629A1C775A}"/>
              </a:ext>
            </a:extLst>
          </p:cNvPr>
          <p:cNvPicPr/>
          <p:nvPr/>
        </p:nvPicPr>
        <p:blipFill rotWithShape="1">
          <a:blip r:embed="rId4"/>
          <a:srcRect t="11862"/>
          <a:stretch/>
        </p:blipFill>
        <p:spPr>
          <a:xfrm>
            <a:off x="8507489" y="1774055"/>
            <a:ext cx="2372848" cy="1545875"/>
          </a:xfrm>
          <a:prstGeom prst="rect">
            <a:avLst/>
          </a:prstGeom>
        </p:spPr>
      </p:pic>
      <p:pic>
        <p:nvPicPr>
          <p:cNvPr id="12" name="image154.jpeg">
            <a:extLst>
              <a:ext uri="{FF2B5EF4-FFF2-40B4-BE49-F238E27FC236}">
                <a16:creationId xmlns:a16="http://schemas.microsoft.com/office/drawing/2014/main" id="{00EBB8EB-7CB1-4014-8E5A-A9C85187E16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717936" y="4025485"/>
            <a:ext cx="1983416" cy="16859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527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B8B48F-4DF7-4F78-B6D7-57932AF629A3}"/>
              </a:ext>
            </a:extLst>
          </p:cNvPr>
          <p:cNvSpPr/>
          <p:nvPr/>
        </p:nvSpPr>
        <p:spPr>
          <a:xfrm>
            <a:off x="505459" y="841079"/>
            <a:ext cx="9724957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Zhang has many students.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man couldn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,but he could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7D8251-D60D-4EC3-B968-2FD945909559}"/>
              </a:ext>
            </a:extLst>
          </p:cNvPr>
          <p:cNvSpPr/>
          <p:nvPr/>
        </p:nvSpPr>
        <p:spPr>
          <a:xfrm>
            <a:off x="1997799" y="118148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C05193-A679-4922-8034-F0E8020BC805}"/>
              </a:ext>
            </a:extLst>
          </p:cNvPr>
          <p:cNvSpPr/>
          <p:nvPr/>
        </p:nvSpPr>
        <p:spPr>
          <a:xfrm>
            <a:off x="4375778" y="431243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C1E9AA-7C0F-41D3-8361-71F699056C48}"/>
              </a:ext>
            </a:extLst>
          </p:cNvPr>
          <p:cNvSpPr/>
          <p:nvPr/>
        </p:nvSpPr>
        <p:spPr>
          <a:xfrm>
            <a:off x="7972609" y="430337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5.jpeg">
            <a:extLst>
              <a:ext uri="{FF2B5EF4-FFF2-40B4-BE49-F238E27FC236}">
                <a16:creationId xmlns:a16="http://schemas.microsoft.com/office/drawing/2014/main" id="{E2D3B3B6-29FA-428F-AA30-DDEA8054DCD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61469" y="1797034"/>
            <a:ext cx="2047615" cy="1740518"/>
          </a:xfrm>
          <a:prstGeom prst="rect">
            <a:avLst/>
          </a:prstGeom>
        </p:spPr>
      </p:pic>
      <p:pic>
        <p:nvPicPr>
          <p:cNvPr id="11" name="image156.jpeg">
            <a:extLst>
              <a:ext uri="{FF2B5EF4-FFF2-40B4-BE49-F238E27FC236}">
                <a16:creationId xmlns:a16="http://schemas.microsoft.com/office/drawing/2014/main" id="{667765E4-1933-4C6A-B6FF-C8D71B463A6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462046" y="4234680"/>
            <a:ext cx="2013657" cy="17116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243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B8B48F-4DF7-4F78-B6D7-57932AF629A3}"/>
              </a:ext>
            </a:extLst>
          </p:cNvPr>
          <p:cNvSpPr/>
          <p:nvPr/>
        </p:nvSpPr>
        <p:spPr>
          <a:xfrm>
            <a:off x="505459" y="841079"/>
            <a:ext cx="11436062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7.—Did you go to the zoo yesterday?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8.—When was Miss Liu born?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—She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E93475-C1C3-4168-BFFD-52204879D075}"/>
              </a:ext>
            </a:extLst>
          </p:cNvPr>
          <p:cNvSpPr/>
          <p:nvPr/>
        </p:nvSpPr>
        <p:spPr>
          <a:xfrm>
            <a:off x="1684834" y="2206824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E79F36A-DB04-4C85-A0A0-AAEB3674C138}"/>
              </a:ext>
            </a:extLst>
          </p:cNvPr>
          <p:cNvSpPr/>
          <p:nvPr/>
        </p:nvSpPr>
        <p:spPr>
          <a:xfrm>
            <a:off x="3518009" y="2228620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8D6039E-064C-4955-8E1D-15FB8A66549A}"/>
              </a:ext>
            </a:extLst>
          </p:cNvPr>
          <p:cNvSpPr/>
          <p:nvPr/>
        </p:nvSpPr>
        <p:spPr>
          <a:xfrm>
            <a:off x="4862654" y="222862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545E51F-DD4C-4438-A209-64E53CC7B540}"/>
              </a:ext>
            </a:extLst>
          </p:cNvPr>
          <p:cNvSpPr/>
          <p:nvPr/>
        </p:nvSpPr>
        <p:spPr>
          <a:xfrm>
            <a:off x="2292032" y="5321216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1C4712-FB88-4C26-B75E-9B4B7CDC0429}"/>
              </a:ext>
            </a:extLst>
          </p:cNvPr>
          <p:cNvSpPr/>
          <p:nvPr/>
        </p:nvSpPr>
        <p:spPr>
          <a:xfrm>
            <a:off x="3636825" y="532121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C0EFBC-B3EF-40B5-90DC-84EAC055B065}"/>
              </a:ext>
            </a:extLst>
          </p:cNvPr>
          <p:cNvSpPr/>
          <p:nvPr/>
        </p:nvSpPr>
        <p:spPr>
          <a:xfrm>
            <a:off x="5233909" y="532121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E85BEB6-E4AC-4D31-BB39-824A81A41ED7}"/>
              </a:ext>
            </a:extLst>
          </p:cNvPr>
          <p:cNvSpPr/>
          <p:nvPr/>
        </p:nvSpPr>
        <p:spPr>
          <a:xfrm>
            <a:off x="6419242" y="53212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157.jpeg">
            <a:extLst>
              <a:ext uri="{FF2B5EF4-FFF2-40B4-BE49-F238E27FC236}">
                <a16:creationId xmlns:a16="http://schemas.microsoft.com/office/drawing/2014/main" id="{5391E576-89CB-4660-B4F6-812899CFDFC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488012" y="1070336"/>
            <a:ext cx="2725685" cy="1971620"/>
          </a:xfrm>
          <a:prstGeom prst="rect">
            <a:avLst/>
          </a:prstGeom>
        </p:spPr>
      </p:pic>
      <p:pic>
        <p:nvPicPr>
          <p:cNvPr id="15" name="image158.jpeg">
            <a:extLst>
              <a:ext uri="{FF2B5EF4-FFF2-40B4-BE49-F238E27FC236}">
                <a16:creationId xmlns:a16="http://schemas.microsoft.com/office/drawing/2014/main" id="{91EEB2AC-E340-4946-9F6D-95D76B3FCC7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37392" y="4306321"/>
            <a:ext cx="2597015" cy="22075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134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7399D0-A267-4518-8CA4-7CD0083267BF}"/>
              </a:ext>
            </a:extLst>
          </p:cNvPr>
          <p:cNvSpPr/>
          <p:nvPr/>
        </p:nvSpPr>
        <p:spPr>
          <a:xfrm>
            <a:off x="505460" y="861095"/>
            <a:ext cx="11006454" cy="5794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四、选词填空。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可重复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1.Sun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Yingsha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table tennis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well.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baby is only six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walk.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run fast 20 years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ago.Now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old and he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run fast.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 or write last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 I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 and write.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5.She became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 and read.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B2FC19-B161-40CC-95B2-BC4239A382B6}"/>
              </a:ext>
            </a:extLst>
          </p:cNvPr>
          <p:cNvSpPr/>
          <p:nvPr/>
        </p:nvSpPr>
        <p:spPr>
          <a:xfrm>
            <a:off x="1819871" y="1586690"/>
            <a:ext cx="6445944" cy="58477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1797A03-CA7D-4BFD-8596-6A219C173F42}"/>
              </a:ext>
            </a:extLst>
          </p:cNvPr>
          <p:cNvSpPr/>
          <p:nvPr/>
        </p:nvSpPr>
        <p:spPr>
          <a:xfrm>
            <a:off x="7773468" y="2210399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D63255-3E4E-4EFE-8F62-96946016E0F2}"/>
              </a:ext>
            </a:extLst>
          </p:cNvPr>
          <p:cNvSpPr/>
          <p:nvPr/>
        </p:nvSpPr>
        <p:spPr>
          <a:xfrm>
            <a:off x="6629112" y="2849493"/>
            <a:ext cx="997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60D64F7-BF8F-46AF-90CF-12F223226976}"/>
              </a:ext>
            </a:extLst>
          </p:cNvPr>
          <p:cNvSpPr/>
          <p:nvPr/>
        </p:nvSpPr>
        <p:spPr>
          <a:xfrm>
            <a:off x="1864150" y="3447434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0C3CA6-2017-4BBF-9A37-33ADF18E2B85}"/>
              </a:ext>
            </a:extLst>
          </p:cNvPr>
          <p:cNvSpPr/>
          <p:nvPr/>
        </p:nvSpPr>
        <p:spPr>
          <a:xfrm>
            <a:off x="947812" y="4079383"/>
            <a:ext cx="997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725AFE-CBA0-429F-AFF0-9758C4F0D2DB}"/>
              </a:ext>
            </a:extLst>
          </p:cNvPr>
          <p:cNvSpPr/>
          <p:nvPr/>
        </p:nvSpPr>
        <p:spPr>
          <a:xfrm>
            <a:off x="1313020" y="4726376"/>
            <a:ext cx="1544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B621AB-60B0-41CF-AC15-463FE59E3219}"/>
              </a:ext>
            </a:extLst>
          </p:cNvPr>
          <p:cNvSpPr/>
          <p:nvPr/>
        </p:nvSpPr>
        <p:spPr>
          <a:xfrm>
            <a:off x="9140542" y="4744811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EA5C209-5324-4C4F-8DF5-D8431A0B53F6}"/>
              </a:ext>
            </a:extLst>
          </p:cNvPr>
          <p:cNvSpPr/>
          <p:nvPr/>
        </p:nvSpPr>
        <p:spPr>
          <a:xfrm>
            <a:off x="5547612" y="6008196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1193</Words>
  <Application>Microsoft Office PowerPoint</Application>
  <PresentationFormat>宽屏</PresentationFormat>
  <Paragraphs>177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方正隶变_GBK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265</cp:revision>
  <dcterms:created xsi:type="dcterms:W3CDTF">2019-06-19T02:08:00Z</dcterms:created>
  <dcterms:modified xsi:type="dcterms:W3CDTF">2014-01-28T11:24:43Z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