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36  Module 6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70.jpeg">
            <a:extLst>
              <a:ext uri="{FF2B5EF4-FFF2-40B4-BE49-F238E27FC236}">
                <a16:creationId xmlns:a16="http://schemas.microsoft.com/office/drawing/2014/main" id="{EF2167C5-A23A-45ED-ADFA-7E34B89FC9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68541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01FF4A1-BFAB-4374-950C-5D9D2FB71FAE}"/>
              </a:ext>
            </a:extLst>
          </p:cNvPr>
          <p:cNvSpPr/>
          <p:nvPr/>
        </p:nvSpPr>
        <p:spPr>
          <a:xfrm>
            <a:off x="505460" y="861094"/>
            <a:ext cx="11110136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)1.A.Yes,it was.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B.Yes,he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was.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C.Yes,I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was.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)2.A.It’s twenty </a:t>
            </a:r>
            <a:r>
              <a:rPr lang="en-US" altLang="zh-CN" sz="33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yuan.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space travel.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3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yellow cap.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)3.A.I bought a shirt.	    B.I went to the park.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C.I went by bus.</a:t>
            </a:r>
            <a:endParaRPr lang="zh-CN" altLang="zh-CN" sz="3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8D290EB-2278-428A-8984-C749F7B1522D}"/>
              </a:ext>
            </a:extLst>
          </p:cNvPr>
          <p:cNvSpPr/>
          <p:nvPr/>
        </p:nvSpPr>
        <p:spPr>
          <a:xfrm>
            <a:off x="1021076" y="1781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2E7F4AC-643A-44F8-A4B0-D0191B9ADB39}"/>
              </a:ext>
            </a:extLst>
          </p:cNvPr>
          <p:cNvSpPr/>
          <p:nvPr/>
        </p:nvSpPr>
        <p:spPr>
          <a:xfrm>
            <a:off x="1030129" y="25689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6099A3-844B-481E-96CA-2BA5816143B8}"/>
              </a:ext>
            </a:extLst>
          </p:cNvPr>
          <p:cNvSpPr/>
          <p:nvPr/>
        </p:nvSpPr>
        <p:spPr>
          <a:xfrm>
            <a:off x="1021076" y="40420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3347418-E2AA-4930-9D34-C07FE9B0E945}"/>
              </a:ext>
            </a:extLst>
          </p:cNvPr>
          <p:cNvSpPr/>
          <p:nvPr/>
        </p:nvSpPr>
        <p:spPr>
          <a:xfrm>
            <a:off x="505460" y="861093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)4.A.They’re Amy’s books.	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B.Yang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Liwei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flower seed.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)5.A.I came back last Sunday.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B.I will come back home next Sunday.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old.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CDC1973-0BD1-4593-B2F5-A99A2B83CB37}"/>
              </a:ext>
            </a:extLst>
          </p:cNvPr>
          <p:cNvSpPr/>
          <p:nvPr/>
        </p:nvSpPr>
        <p:spPr>
          <a:xfrm>
            <a:off x="1158843" y="1039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CA0D23-1FF1-4813-970D-66432FDF3295}"/>
              </a:ext>
            </a:extLst>
          </p:cNvPr>
          <p:cNvSpPr/>
          <p:nvPr/>
        </p:nvSpPr>
        <p:spPr>
          <a:xfrm>
            <a:off x="1158842" y="2618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4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356943-FE6E-44FD-B568-677A3500B9F2}"/>
              </a:ext>
            </a:extLst>
          </p:cNvPr>
          <p:cNvSpPr/>
          <p:nvPr/>
        </p:nvSpPr>
        <p:spPr>
          <a:xfrm>
            <a:off x="505459" y="841079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二、听一段独白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Amy’s birthday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presents from her family and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friends.Lingling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book about animals for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her.Amy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present very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animals.She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read the book with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her.In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book,they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saw lots of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pandas.They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book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happily.Then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make a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panda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together.They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panda to Amy’s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mum.Mum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very happy too.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FF4D27-ACF7-4DB4-ADB4-BA9D0040861A}"/>
              </a:ext>
            </a:extLst>
          </p:cNvPr>
          <p:cNvSpPr/>
          <p:nvPr/>
        </p:nvSpPr>
        <p:spPr>
          <a:xfrm>
            <a:off x="5608004" y="1525097"/>
            <a:ext cx="1790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6F0BE2-870E-443D-A553-1CEF57A82BED}"/>
              </a:ext>
            </a:extLst>
          </p:cNvPr>
          <p:cNvSpPr/>
          <p:nvPr/>
        </p:nvSpPr>
        <p:spPr>
          <a:xfrm>
            <a:off x="8935891" y="1525096"/>
            <a:ext cx="730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640574-A20D-45B5-A98E-46A13DA0B138}"/>
              </a:ext>
            </a:extLst>
          </p:cNvPr>
          <p:cNvSpPr/>
          <p:nvPr/>
        </p:nvSpPr>
        <p:spPr>
          <a:xfrm>
            <a:off x="8530282" y="2191006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909950-1F0D-4CC9-978D-D837C2E71F30}"/>
              </a:ext>
            </a:extLst>
          </p:cNvPr>
          <p:cNvSpPr/>
          <p:nvPr/>
        </p:nvSpPr>
        <p:spPr>
          <a:xfrm>
            <a:off x="5467535" y="2835172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5EB19F8-A7D6-4F97-B402-DCD74B5033F7}"/>
              </a:ext>
            </a:extLst>
          </p:cNvPr>
          <p:cNvSpPr/>
          <p:nvPr/>
        </p:nvSpPr>
        <p:spPr>
          <a:xfrm>
            <a:off x="2118634" y="3475647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D5C45A9-19E7-417E-99BD-0E6FC097825C}"/>
              </a:ext>
            </a:extLst>
          </p:cNvPr>
          <p:cNvSpPr/>
          <p:nvPr/>
        </p:nvSpPr>
        <p:spPr>
          <a:xfrm>
            <a:off x="7801029" y="3446223"/>
            <a:ext cx="1134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892FFE7-1AB1-464D-8C1C-1198E16E2BC3}"/>
              </a:ext>
            </a:extLst>
          </p:cNvPr>
          <p:cNvSpPr/>
          <p:nvPr/>
        </p:nvSpPr>
        <p:spPr>
          <a:xfrm>
            <a:off x="956865" y="4730021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D4BAED3-2E4B-47D7-B411-D93B2FF337D2}"/>
              </a:ext>
            </a:extLst>
          </p:cNvPr>
          <p:cNvSpPr/>
          <p:nvPr/>
        </p:nvSpPr>
        <p:spPr>
          <a:xfrm>
            <a:off x="7786099" y="4741767"/>
            <a:ext cx="1508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77F21BF-6EEA-4B88-8AEF-08944607FA30}"/>
              </a:ext>
            </a:extLst>
          </p:cNvPr>
          <p:cNvSpPr/>
          <p:nvPr/>
        </p:nvSpPr>
        <p:spPr>
          <a:xfrm>
            <a:off x="1038097" y="5351008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1157B24-24BE-4532-87C6-201EE6B285AB}"/>
              </a:ext>
            </a:extLst>
          </p:cNvPr>
          <p:cNvSpPr/>
          <p:nvPr/>
        </p:nvSpPr>
        <p:spPr>
          <a:xfrm>
            <a:off x="6461913" y="5369114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99F497B-DE68-4161-A1A3-694A5BDA41FC}"/>
              </a:ext>
            </a:extLst>
          </p:cNvPr>
          <p:cNvSpPr/>
          <p:nvPr/>
        </p:nvSpPr>
        <p:spPr>
          <a:xfrm>
            <a:off x="505459" y="861094"/>
            <a:ext cx="11417955" cy="3945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)1.Huahua is interested in space travel.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)2.Huahua made a model plane with her dad.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)3.Huahua saw many stars in her dream.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)4.Huahua read a book about space travel with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Diandian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4BF6B1-7D72-48B0-8B7F-795CC394FAA4}"/>
              </a:ext>
            </a:extLst>
          </p:cNvPr>
          <p:cNvSpPr/>
          <p:nvPr/>
        </p:nvSpPr>
        <p:spPr>
          <a:xfrm>
            <a:off x="1042102" y="18356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A055E06-559D-4F7A-B09F-278A639F11CD}"/>
              </a:ext>
            </a:extLst>
          </p:cNvPr>
          <p:cNvSpPr/>
          <p:nvPr/>
        </p:nvSpPr>
        <p:spPr>
          <a:xfrm>
            <a:off x="1081440" y="266662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6F55612-FF8E-47E0-BB90-B0858D06A5B6}"/>
              </a:ext>
            </a:extLst>
          </p:cNvPr>
          <p:cNvSpPr/>
          <p:nvPr/>
        </p:nvSpPr>
        <p:spPr>
          <a:xfrm>
            <a:off x="1081440" y="343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F8AA0CC-E54D-4B76-A1EF-D0F561324D2F}"/>
              </a:ext>
            </a:extLst>
          </p:cNvPr>
          <p:cNvSpPr/>
          <p:nvPr/>
        </p:nvSpPr>
        <p:spPr>
          <a:xfrm>
            <a:off x="1081440" y="42062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399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410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Wingdings</vt:lpstr>
      <vt:lpstr>方正大标宋_GBK</vt:lpstr>
      <vt:lpstr>Times New Roman</vt:lpstr>
      <vt:lpstr>Arial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2014-01-30T05:47:33Z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