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30" r:id="rId7"/>
    <p:sldId id="540" r:id="rId8"/>
    <p:sldId id="531" r:id="rId9"/>
    <p:sldId id="532" r:id="rId10"/>
    <p:sldId id="541" r:id="rId11"/>
    <p:sldId id="533" r:id="rId12"/>
    <p:sldId id="542" r:id="rId13"/>
    <p:sldId id="543" r:id="rId14"/>
    <p:sldId id="526" r:id="rId15"/>
    <p:sldId id="528" r:id="rId16"/>
    <p:sldId id="427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 2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Wishing you happiness </a:t>
            </a:r>
          </a:p>
          <a:p>
            <a:pPr>
              <a:lnSpc>
                <a:spcPct val="100000"/>
              </a:lnSpc>
            </a:pP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every day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5AE182-28AD-4F37-B632-9EB70276A517}"/>
              </a:ext>
            </a:extLst>
          </p:cNvPr>
          <p:cNvSpPr/>
          <p:nvPr/>
        </p:nvSpPr>
        <p:spPr>
          <a:xfrm>
            <a:off x="505460" y="861094"/>
            <a:ext cx="11006454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helped Lucy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A.Chinese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B.sport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C.Chinese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sport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6B2F1-8490-4C7A-B54A-BB266E6DA6E1}"/>
              </a:ext>
            </a:extLst>
          </p:cNvPr>
          <p:cNvSpPr/>
          <p:nvPr/>
        </p:nvSpPr>
        <p:spPr>
          <a:xfrm>
            <a:off x="1170866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395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9200052-1F39-42AA-ACE3-CDBA1BB3481C}"/>
              </a:ext>
            </a:extLst>
          </p:cNvPr>
          <p:cNvSpPr/>
          <p:nvPr/>
        </p:nvSpPr>
        <p:spPr>
          <a:xfrm>
            <a:off x="505459" y="861094"/>
            <a:ext cx="10594089" cy="5169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根据信件内容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letter is from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550C99-008E-40E5-A72E-9BB7BEFEC2E2}"/>
              </a:ext>
            </a:extLst>
          </p:cNvPr>
          <p:cNvSpPr/>
          <p:nvPr/>
        </p:nvSpPr>
        <p:spPr>
          <a:xfrm>
            <a:off x="4632173" y="2215877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98E16AC-2A47-4E9F-82E5-A7079C487D75}"/>
              </a:ext>
            </a:extLst>
          </p:cNvPr>
          <p:cNvSpPr/>
          <p:nvPr/>
        </p:nvSpPr>
        <p:spPr>
          <a:xfrm>
            <a:off x="7107819" y="2215876"/>
            <a:ext cx="16882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C33269-B8BF-4E07-B08A-6A8F0239835A}"/>
              </a:ext>
            </a:extLst>
          </p:cNvPr>
          <p:cNvSpPr/>
          <p:nvPr/>
        </p:nvSpPr>
        <p:spPr>
          <a:xfrm>
            <a:off x="5359421" y="32792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66339F-C697-44CE-95CF-2524D1CAFC3C}"/>
              </a:ext>
            </a:extLst>
          </p:cNvPr>
          <p:cNvSpPr/>
          <p:nvPr/>
        </p:nvSpPr>
        <p:spPr>
          <a:xfrm>
            <a:off x="7578816" y="327925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154804A-049F-457F-824F-544D7F943832}"/>
              </a:ext>
            </a:extLst>
          </p:cNvPr>
          <p:cNvSpPr/>
          <p:nvPr/>
        </p:nvSpPr>
        <p:spPr>
          <a:xfrm>
            <a:off x="5875932" y="431546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6A77035-BBBF-48E0-B40F-06EA7245D804}"/>
              </a:ext>
            </a:extLst>
          </p:cNvPr>
          <p:cNvSpPr/>
          <p:nvPr/>
        </p:nvSpPr>
        <p:spPr>
          <a:xfrm>
            <a:off x="3364396" y="5367589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D70E339-C2E3-4C4A-A501-9EA60BE66D82}"/>
              </a:ext>
            </a:extLst>
          </p:cNvPr>
          <p:cNvSpPr/>
          <p:nvPr/>
        </p:nvSpPr>
        <p:spPr>
          <a:xfrm>
            <a:off x="5552928" y="5376082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2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B70C46-75D3-49D7-97E0-BDF66088DA13}"/>
              </a:ext>
            </a:extLst>
          </p:cNvPr>
          <p:cNvSpPr/>
          <p:nvPr/>
        </p:nvSpPr>
        <p:spPr>
          <a:xfrm>
            <a:off x="505460" y="861095"/>
            <a:ext cx="11006454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六、书面表达。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假如你是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Hua,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即将小学毕业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你和你的好朋友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Yue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一定有很多美好的回忆吧。请把你和她之间的美好回忆及对她的毕业祝福语写在信中送给她吧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5920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B70C46-75D3-49D7-97E0-BDF66088DA13}"/>
              </a:ext>
            </a:extLst>
          </p:cNvPr>
          <p:cNvSpPr/>
          <p:nvPr/>
        </p:nvSpPr>
        <p:spPr>
          <a:xfrm>
            <a:off x="505459" y="861095"/>
            <a:ext cx="11164457" cy="5922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Li Yue,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going to say goodbye to our primary school soon.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Yours,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Hua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FA98BF-868E-4AE2-BD12-CA74CB686F47}"/>
              </a:ext>
            </a:extLst>
          </p:cNvPr>
          <p:cNvSpPr/>
          <p:nvPr/>
        </p:nvSpPr>
        <p:spPr>
          <a:xfrm>
            <a:off x="522084" y="1665835"/>
            <a:ext cx="11147832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We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together.We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park.You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joy.You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girl.You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English.Thank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much.You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you.Wishing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day!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373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19A22CA-683F-41C9-AB1A-52F0ECB87746}"/>
              </a:ext>
            </a:extLst>
          </p:cNvPr>
          <p:cNvSpPr/>
          <p:nvPr/>
        </p:nvSpPr>
        <p:spPr>
          <a:xfrm>
            <a:off x="505459" y="1756822"/>
            <a:ext cx="11191617" cy="467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按要求完成下列各题。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8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forty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letters from China.(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就画线部分提问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8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 are there from China?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8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good idea.(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改为感叹句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8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idea!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BFD190-5D42-43D5-8A78-6323DBDB5A2A}"/>
              </a:ext>
            </a:extLst>
          </p:cNvPr>
          <p:cNvSpPr/>
          <p:nvPr/>
        </p:nvSpPr>
        <p:spPr>
          <a:xfrm>
            <a:off x="1071849" y="3902308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4A66B3-2130-45E0-8FB8-66221C245199}"/>
              </a:ext>
            </a:extLst>
          </p:cNvPr>
          <p:cNvSpPr/>
          <p:nvPr/>
        </p:nvSpPr>
        <p:spPr>
          <a:xfrm>
            <a:off x="3246338" y="389325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9DDAD5D-3520-4109-87AA-01F2FA01A963}"/>
              </a:ext>
            </a:extLst>
          </p:cNvPr>
          <p:cNvSpPr/>
          <p:nvPr/>
        </p:nvSpPr>
        <p:spPr>
          <a:xfrm>
            <a:off x="1071849" y="574749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95CF890-0828-40E5-87D1-CAA8A6797AC9}"/>
              </a:ext>
            </a:extLst>
          </p:cNvPr>
          <p:cNvSpPr/>
          <p:nvPr/>
        </p:nvSpPr>
        <p:spPr>
          <a:xfrm>
            <a:off x="3634264" y="5738436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A8FF8E2-085F-4D2D-876B-4DABD954DCBB}"/>
              </a:ext>
            </a:extLst>
          </p:cNvPr>
          <p:cNvSpPr/>
          <p:nvPr/>
        </p:nvSpPr>
        <p:spPr>
          <a:xfrm>
            <a:off x="505460" y="841079"/>
            <a:ext cx="11181080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writing goodbye letters to my friends.(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 goodbye letters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 had a happy time at school.(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happy time at school?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5.Does he want to remember you all?(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作肯定回答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D1900C-3CB5-4389-859E-B421E037538B}"/>
              </a:ext>
            </a:extLst>
          </p:cNvPr>
          <p:cNvSpPr/>
          <p:nvPr/>
        </p:nvSpPr>
        <p:spPr>
          <a:xfrm>
            <a:off x="1993266" y="170931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060E75-3BBA-4154-8BC9-6F3316D4E5D6}"/>
              </a:ext>
            </a:extLst>
          </p:cNvPr>
          <p:cNvSpPr/>
          <p:nvPr/>
        </p:nvSpPr>
        <p:spPr>
          <a:xfrm>
            <a:off x="7924736" y="176363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188FAE-AAA9-4E06-90C8-5B3217E2651E}"/>
              </a:ext>
            </a:extLst>
          </p:cNvPr>
          <p:cNvSpPr/>
          <p:nvPr/>
        </p:nvSpPr>
        <p:spPr>
          <a:xfrm>
            <a:off x="1154575" y="332329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0A7F91-2461-4F77-9372-955820CB5D71}"/>
              </a:ext>
            </a:extLst>
          </p:cNvPr>
          <p:cNvSpPr/>
          <p:nvPr/>
        </p:nvSpPr>
        <p:spPr>
          <a:xfrm>
            <a:off x="3590879" y="3323291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AE94B9-3232-4E3B-B02D-1232A65DBB3A}"/>
              </a:ext>
            </a:extLst>
          </p:cNvPr>
          <p:cNvSpPr/>
          <p:nvPr/>
        </p:nvSpPr>
        <p:spPr>
          <a:xfrm>
            <a:off x="1164385" y="4870456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3E181A2-9A6A-41EA-B95F-119ED1E58710}"/>
              </a:ext>
            </a:extLst>
          </p:cNvPr>
          <p:cNvSpPr/>
          <p:nvPr/>
        </p:nvSpPr>
        <p:spPr>
          <a:xfrm>
            <a:off x="3630216" y="4879509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2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00629AD-5BF7-452E-8D00-C3E6998CB5A1}"/>
              </a:ext>
            </a:extLst>
          </p:cNvPr>
          <p:cNvSpPr/>
          <p:nvPr/>
        </p:nvSpPr>
        <p:spPr>
          <a:xfrm>
            <a:off x="1763894" y="2426359"/>
            <a:ext cx="9915079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1.This is a picture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friend.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am saying goodbye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teacher.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am writing an email to my friend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US.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4.This letter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5.Come to watch the film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44DF26F-F9BD-478F-998B-6978CF2B3867}"/>
              </a:ext>
            </a:extLst>
          </p:cNvPr>
          <p:cNvSpPr/>
          <p:nvPr/>
        </p:nvSpPr>
        <p:spPr>
          <a:xfrm>
            <a:off x="405872" y="1633065"/>
            <a:ext cx="614463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一、选词填空。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每词限用一次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B947DD-05FA-4FF8-822B-C92EA683ED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596" y="2744193"/>
            <a:ext cx="1523736" cy="324820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85B4FF2-731B-4396-A999-030F5F7CC2C9}"/>
              </a:ext>
            </a:extLst>
          </p:cNvPr>
          <p:cNvSpPr/>
          <p:nvPr/>
        </p:nvSpPr>
        <p:spPr>
          <a:xfrm>
            <a:off x="5631604" y="2582777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7D75AB9-35F4-4D74-B757-BB74529A0596}"/>
              </a:ext>
            </a:extLst>
          </p:cNvPr>
          <p:cNvSpPr/>
          <p:nvPr/>
        </p:nvSpPr>
        <p:spPr>
          <a:xfrm>
            <a:off x="6459181" y="3369221"/>
            <a:ext cx="5245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C1620E-E119-44F9-8EA8-4DB68E9B4DFA}"/>
              </a:ext>
            </a:extLst>
          </p:cNvPr>
          <p:cNvSpPr/>
          <p:nvPr/>
        </p:nvSpPr>
        <p:spPr>
          <a:xfrm>
            <a:off x="8503140" y="4135213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BB103A5-B541-4534-8F6D-52B618637F7D}"/>
              </a:ext>
            </a:extLst>
          </p:cNvPr>
          <p:cNvSpPr/>
          <p:nvPr/>
        </p:nvSpPr>
        <p:spPr>
          <a:xfrm>
            <a:off x="4794946" y="4917158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C7C292-F0C3-4242-9ACD-9928667FEEA4}"/>
              </a:ext>
            </a:extLst>
          </p:cNvPr>
          <p:cNvSpPr/>
          <p:nvPr/>
        </p:nvSpPr>
        <p:spPr>
          <a:xfrm>
            <a:off x="7017132" y="5682305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111243-7EF7-4A90-8E2A-2969AB835F57}"/>
              </a:ext>
            </a:extLst>
          </p:cNvPr>
          <p:cNvSpPr/>
          <p:nvPr/>
        </p:nvSpPr>
        <p:spPr>
          <a:xfrm>
            <a:off x="505459" y="848233"/>
            <a:ext cx="11092029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)1.Please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email to me soon.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A.writes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B.write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C.writing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)2.—What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brother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—He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eating an apple.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A.is;doing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B.do;doing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C.does;do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BDA05A-CA38-4EF8-A10E-ACC1CF18D670}"/>
              </a:ext>
            </a:extLst>
          </p:cNvPr>
          <p:cNvSpPr/>
          <p:nvPr/>
        </p:nvSpPr>
        <p:spPr>
          <a:xfrm>
            <a:off x="1096472" y="1817525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508F6C-C116-4D50-87A2-730F7BDFF7F1}"/>
              </a:ext>
            </a:extLst>
          </p:cNvPr>
          <p:cNvSpPr/>
          <p:nvPr/>
        </p:nvSpPr>
        <p:spPr>
          <a:xfrm>
            <a:off x="1120819" y="338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111243-7EF7-4A90-8E2A-2969AB835F57}"/>
              </a:ext>
            </a:extLst>
          </p:cNvPr>
          <p:cNvSpPr/>
          <p:nvPr/>
        </p:nvSpPr>
        <p:spPr>
          <a:xfrm>
            <a:off x="505459" y="848233"/>
            <a:ext cx="11092029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dog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lots of joy last year.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A.brings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B.bought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C.brought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delicious food!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writing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 to my friends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earth.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A.an;from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B.a;to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C./;from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9C93919-1F09-4FDC-89C6-764EE3E810EB}"/>
              </a:ext>
            </a:extLst>
          </p:cNvPr>
          <p:cNvSpPr/>
          <p:nvPr/>
        </p:nvSpPr>
        <p:spPr>
          <a:xfrm>
            <a:off x="1096472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2C0BB16-92CB-4C72-8D96-D53C44976934}"/>
              </a:ext>
            </a:extLst>
          </p:cNvPr>
          <p:cNvSpPr/>
          <p:nvPr/>
        </p:nvSpPr>
        <p:spPr>
          <a:xfrm>
            <a:off x="1096472" y="25947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0CA9375-5DA8-4893-9252-3B9CC78B3E63}"/>
              </a:ext>
            </a:extLst>
          </p:cNvPr>
          <p:cNvSpPr/>
          <p:nvPr/>
        </p:nvSpPr>
        <p:spPr>
          <a:xfrm>
            <a:off x="1041970" y="4164859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721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3737F4F-6432-42E8-AD51-049324E491F6}"/>
              </a:ext>
            </a:extLst>
          </p:cNvPr>
          <p:cNvSpPr/>
          <p:nvPr/>
        </p:nvSpPr>
        <p:spPr>
          <a:xfrm>
            <a:off x="505459" y="841079"/>
            <a:ext cx="11181081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enjoyed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(we) time together.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2.Mr White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(teach) Allen English three years ago.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3.Look!Jane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(draw) a beautiful house in her room.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4.How many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(student) are there in your class?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5.—What did you do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(one)?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—I wrote the name of the city.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7935A5-2A15-406D-869C-EFBED35A894F}"/>
              </a:ext>
            </a:extLst>
          </p:cNvPr>
          <p:cNvSpPr/>
          <p:nvPr/>
        </p:nvSpPr>
        <p:spPr>
          <a:xfrm>
            <a:off x="3376454" y="1718371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47C720F-6626-4C0B-96CD-291906679F34}"/>
              </a:ext>
            </a:extLst>
          </p:cNvPr>
          <p:cNvSpPr/>
          <p:nvPr/>
        </p:nvSpPr>
        <p:spPr>
          <a:xfrm>
            <a:off x="3028163" y="2448548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09BF939-2E40-44AE-A42E-29701B9647E3}"/>
              </a:ext>
            </a:extLst>
          </p:cNvPr>
          <p:cNvSpPr/>
          <p:nvPr/>
        </p:nvSpPr>
        <p:spPr>
          <a:xfrm>
            <a:off x="3010057" y="3190930"/>
            <a:ext cx="19062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CF5183B-6099-4EFE-B926-73B51FA0851B}"/>
              </a:ext>
            </a:extLst>
          </p:cNvPr>
          <p:cNvSpPr/>
          <p:nvPr/>
        </p:nvSpPr>
        <p:spPr>
          <a:xfrm>
            <a:off x="3197608" y="3924259"/>
            <a:ext cx="1531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5C6CBE-3103-4187-825D-EA16F5640D6E}"/>
              </a:ext>
            </a:extLst>
          </p:cNvPr>
          <p:cNvSpPr/>
          <p:nvPr/>
        </p:nvSpPr>
        <p:spPr>
          <a:xfrm>
            <a:off x="4659460" y="4657588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912B8E-DB36-4246-A2DC-66D1F367DE1B}"/>
              </a:ext>
            </a:extLst>
          </p:cNvPr>
          <p:cNvSpPr/>
          <p:nvPr/>
        </p:nvSpPr>
        <p:spPr>
          <a:xfrm>
            <a:off x="505460" y="841080"/>
            <a:ext cx="11006454" cy="5950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四、选择合适的选项补全对话。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A:Hi,Amy.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writing goodbye letters to all my friends at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09C3A66-A354-4004-944D-CCD3E9D5A620}"/>
              </a:ext>
            </a:extLst>
          </p:cNvPr>
          <p:cNvSpPr/>
          <p:nvPr/>
        </p:nvSpPr>
        <p:spPr>
          <a:xfrm>
            <a:off x="3204846" y="2673079"/>
            <a:ext cx="7162342" cy="40491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letters are you going to write?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 now?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course I will.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writing in your letters?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E.And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 I write “Wishing you happiness 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day” in every letter.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F.Where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now? </a:t>
            </a:r>
            <a:endParaRPr lang="zh-CN" altLang="en-US" sz="31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ED452C-B599-4939-BA1C-FC0133528263}"/>
              </a:ext>
            </a:extLst>
          </p:cNvPr>
          <p:cNvSpPr/>
          <p:nvPr/>
        </p:nvSpPr>
        <p:spPr>
          <a:xfrm>
            <a:off x="3065989" y="14646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B09FC31-3748-4517-851B-ACB5B3913EC4}"/>
              </a:ext>
            </a:extLst>
          </p:cNvPr>
          <p:cNvSpPr/>
          <p:nvPr/>
        </p:nvSpPr>
        <p:spPr>
          <a:xfrm>
            <a:off x="1620781" y="26278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912B8E-DB36-4246-A2DC-66D1F367DE1B}"/>
              </a:ext>
            </a:extLst>
          </p:cNvPr>
          <p:cNvSpPr/>
          <p:nvPr/>
        </p:nvSpPr>
        <p:spPr>
          <a:xfrm>
            <a:off x="505460" y="841080"/>
            <a:ext cx="11006454" cy="5908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B:First I write the name of a friend.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A:And then?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B:About forty.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A:Will you miss your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friends?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09C3A66-A354-4004-944D-CCD3E9D5A620}"/>
              </a:ext>
            </a:extLst>
          </p:cNvPr>
          <p:cNvSpPr/>
          <p:nvPr/>
        </p:nvSpPr>
        <p:spPr>
          <a:xfrm>
            <a:off x="4524198" y="1669282"/>
            <a:ext cx="7162342" cy="40491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letters are you going to write?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 now?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course I will.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writing in your letters?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E.And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 I write “Wishing you happiness 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day” in every letter.</a:t>
            </a:r>
          </a:p>
          <a:p>
            <a:pPr lvl="0">
              <a:lnSpc>
                <a:spcPct val="120000"/>
              </a:lnSpc>
            </a:pP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F.Where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now? </a:t>
            </a:r>
            <a:endParaRPr lang="zh-CN" altLang="en-US" sz="31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AF61434-B501-4ED7-9C5A-3639AA7F1685}"/>
              </a:ext>
            </a:extLst>
          </p:cNvPr>
          <p:cNvSpPr/>
          <p:nvPr/>
        </p:nvSpPr>
        <p:spPr>
          <a:xfrm>
            <a:off x="1430713" y="24549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635D6B7-7599-4422-92D6-B40A147C3DED}"/>
              </a:ext>
            </a:extLst>
          </p:cNvPr>
          <p:cNvSpPr/>
          <p:nvPr/>
        </p:nvSpPr>
        <p:spPr>
          <a:xfrm>
            <a:off x="1497779" y="31741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F1803D-475F-4A45-80A2-12B457E62443}"/>
              </a:ext>
            </a:extLst>
          </p:cNvPr>
          <p:cNvSpPr/>
          <p:nvPr/>
        </p:nvSpPr>
        <p:spPr>
          <a:xfrm>
            <a:off x="1470743" y="61100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84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D494D6-A90F-4283-BF47-5FF90295327D}"/>
              </a:ext>
            </a:extLst>
          </p:cNvPr>
          <p:cNvSpPr/>
          <p:nvPr/>
        </p:nvSpPr>
        <p:spPr>
          <a:xfrm>
            <a:off x="405872" y="841079"/>
            <a:ext cx="11481327" cy="5835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五、阅读信件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完成任务。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time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flies!We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say goodbye to our primary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school.And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leave China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soon.We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had a happy time at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school.You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good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 forget our time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together.You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clever and lovely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girl.You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taught me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Chinese.You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also helped me a lot in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sport.Thanks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you(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多亏你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),now I</a:t>
            </a:r>
            <a:r>
              <a:rPr lang="en-US" altLang="zh-CN" sz="3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good at playing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baseball.Best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wishes to you!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 to the UK to watch baseball games with me!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Yours,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5AE182-28AD-4F37-B632-9EB70276A517}"/>
              </a:ext>
            </a:extLst>
          </p:cNvPr>
          <p:cNvSpPr/>
          <p:nvPr/>
        </p:nvSpPr>
        <p:spPr>
          <a:xfrm>
            <a:off x="505460" y="861094"/>
            <a:ext cx="11445114" cy="5848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根据信件内容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选择正确答案。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see this letter in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endParaRPr lang="en-US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Lucy think of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A.Naughty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lovely.	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B.Lovely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clever.	    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C.Kind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lovely.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39BE076-DF36-4379-A81F-519E0D7F2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018" y="2674383"/>
            <a:ext cx="9782308" cy="149322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40521E0-1499-4F2F-A716-486245B6AADC}"/>
              </a:ext>
            </a:extLst>
          </p:cNvPr>
          <p:cNvSpPr/>
          <p:nvPr/>
        </p:nvSpPr>
        <p:spPr>
          <a:xfrm>
            <a:off x="1023006" y="19415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B46BA9-DD3D-425D-AA7E-19B6CC108716}"/>
              </a:ext>
            </a:extLst>
          </p:cNvPr>
          <p:cNvSpPr/>
          <p:nvPr/>
        </p:nvSpPr>
        <p:spPr>
          <a:xfrm>
            <a:off x="1036835" y="444392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1152</Words>
  <Application>Microsoft Office PowerPoint</Application>
  <PresentationFormat>宽屏</PresentationFormat>
  <Paragraphs>175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Times New Roman</vt:lpstr>
      <vt:lpstr>方正隶变_GBK</vt:lpstr>
      <vt:lpstr>方正大标宋简体</vt:lpstr>
      <vt:lpstr>Calibri</vt:lpstr>
      <vt:lpstr>微软雅黑</vt:lpstr>
      <vt:lpstr>方正小标宋_GBK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261</cp:revision>
  <dcterms:created xsi:type="dcterms:W3CDTF">2019-06-19T02:08:00Z</dcterms:created>
  <dcterms:modified xsi:type="dcterms:W3CDTF">2014-01-29T04:41:06Z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