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Module 1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E02EDB9-86AE-451E-BBE2-AF3C2699DBA7}"/>
              </a:ext>
            </a:extLst>
          </p:cNvPr>
          <p:cNvSpPr/>
          <p:nvPr/>
        </p:nvSpPr>
        <p:spPr>
          <a:xfrm>
            <a:off x="505460" y="841078"/>
            <a:ext cx="11245938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like eating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much.They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􀆳re very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.I􀆳m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want to drink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.Tomatoes and potatoes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only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米饭仅仅要两元钱。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E935493-B559-46D7-82BE-71B1A54D9A8A}"/>
              </a:ext>
            </a:extLst>
          </p:cNvPr>
          <p:cNvSpPr/>
          <p:nvPr/>
        </p:nvSpPr>
        <p:spPr>
          <a:xfrm>
            <a:off x="3656207" y="1736047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oodles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2526F-7424-4FB4-96C0-53897BA5A220}"/>
              </a:ext>
            </a:extLst>
          </p:cNvPr>
          <p:cNvSpPr/>
          <p:nvPr/>
        </p:nvSpPr>
        <p:spPr>
          <a:xfrm>
            <a:off x="1171424" y="2550124"/>
            <a:ext cx="1544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elicious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30EBCF8-E1A5-41C7-8A5B-795D34FA1357}"/>
              </a:ext>
            </a:extLst>
          </p:cNvPr>
          <p:cNvSpPr/>
          <p:nvPr/>
        </p:nvSpPr>
        <p:spPr>
          <a:xfrm>
            <a:off x="2087492" y="3294016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hirsty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D104CE3-BF05-40C3-9995-1607F8849BE9}"/>
              </a:ext>
            </a:extLst>
          </p:cNvPr>
          <p:cNvSpPr/>
          <p:nvPr/>
        </p:nvSpPr>
        <p:spPr>
          <a:xfrm>
            <a:off x="8491626" y="3303069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uice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46E52D0-1880-4B97-8D0F-ED30D61651B3}"/>
              </a:ext>
            </a:extLst>
          </p:cNvPr>
          <p:cNvSpPr/>
          <p:nvPr/>
        </p:nvSpPr>
        <p:spPr>
          <a:xfrm>
            <a:off x="6204640" y="4099001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egetables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6826236-62BE-4519-AD61-9B95DD1C56C7}"/>
              </a:ext>
            </a:extLst>
          </p:cNvPr>
          <p:cNvSpPr/>
          <p:nvPr/>
        </p:nvSpPr>
        <p:spPr>
          <a:xfrm>
            <a:off x="2060333" y="494428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rice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0415AE0-C3EA-4927-88D0-53CE3D2A6EBD}"/>
              </a:ext>
            </a:extLst>
          </p:cNvPr>
          <p:cNvSpPr/>
          <p:nvPr/>
        </p:nvSpPr>
        <p:spPr>
          <a:xfrm>
            <a:off x="5133298" y="494428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two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E02EDB9-86AE-451E-BBE2-AF3C2699DBA7}"/>
              </a:ext>
            </a:extLst>
          </p:cNvPr>
          <p:cNvSpPr/>
          <p:nvPr/>
        </p:nvSpPr>
        <p:spPr>
          <a:xfrm>
            <a:off x="505460" y="841078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.Would you like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你想要一些鸡肉和鱼肉吗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often have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for breakfast.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早餐我经常吃两个鸡蛋和牛奶。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want a hot dog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lots of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我要一个有很多奶酪的热狗。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1950DE1-41A1-417A-A568-5276E56A58B2}"/>
              </a:ext>
            </a:extLst>
          </p:cNvPr>
          <p:cNvSpPr/>
          <p:nvPr/>
        </p:nvSpPr>
        <p:spPr>
          <a:xfrm>
            <a:off x="5044139" y="1039447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chicken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AD60C1-C2CE-45BA-981B-648812EAE96E}"/>
              </a:ext>
            </a:extLst>
          </p:cNvPr>
          <p:cNvSpPr/>
          <p:nvPr/>
        </p:nvSpPr>
        <p:spPr>
          <a:xfrm>
            <a:off x="8350675" y="1030394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fish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25FFDD0-8A81-4205-B90A-C3E756C5E53E}"/>
              </a:ext>
            </a:extLst>
          </p:cNvPr>
          <p:cNvSpPr/>
          <p:nvPr/>
        </p:nvSpPr>
        <p:spPr>
          <a:xfrm>
            <a:off x="4414593" y="253916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eggs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C84539-018C-46C4-8A45-EFC51279A478}"/>
              </a:ext>
            </a:extLst>
          </p:cNvPr>
          <p:cNvSpPr/>
          <p:nvPr/>
        </p:nvSpPr>
        <p:spPr>
          <a:xfrm>
            <a:off x="7357806" y="2593481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milk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A3613A6-22E6-4EA8-8622-42E99D6947EE}"/>
              </a:ext>
            </a:extLst>
          </p:cNvPr>
          <p:cNvSpPr/>
          <p:nvPr/>
        </p:nvSpPr>
        <p:spPr>
          <a:xfrm>
            <a:off x="4276879" y="416562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43E8EB9-23A8-4157-B091-66FB1E9147F1}"/>
              </a:ext>
            </a:extLst>
          </p:cNvPr>
          <p:cNvSpPr/>
          <p:nvPr/>
        </p:nvSpPr>
        <p:spPr>
          <a:xfrm>
            <a:off x="7676452" y="416562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cheese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766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70647D-4BA6-4300-AC48-4B2E45113677}"/>
              </a:ext>
            </a:extLst>
          </p:cNvPr>
          <p:cNvSpPr/>
          <p:nvPr/>
        </p:nvSpPr>
        <p:spPr>
          <a:xfrm>
            <a:off x="505459" y="841078"/>
            <a:ext cx="10883799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.—What do you want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cola,please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A.to eat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B.to drink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C.drink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.All our food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 nice.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B.is	                      C.be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A.buy;apples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B.to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buy;colas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C.to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buy;juice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087826-3F25-4FA6-A9C1-1AA7D5141B7C}"/>
              </a:ext>
            </a:extLst>
          </p:cNvPr>
          <p:cNvSpPr/>
          <p:nvPr/>
        </p:nvSpPr>
        <p:spPr>
          <a:xfrm>
            <a:off x="1078365" y="17541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CC8FA1-3176-40B0-B730-8AB51F1E59C1}"/>
              </a:ext>
            </a:extLst>
          </p:cNvPr>
          <p:cNvSpPr/>
          <p:nvPr/>
        </p:nvSpPr>
        <p:spPr>
          <a:xfrm>
            <a:off x="1078365" y="33208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DD83A9-8662-4345-9F35-AAE97068F85F}"/>
              </a:ext>
            </a:extLst>
          </p:cNvPr>
          <p:cNvSpPr/>
          <p:nvPr/>
        </p:nvSpPr>
        <p:spPr>
          <a:xfrm>
            <a:off x="1161813" y="48875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70647D-4BA6-4300-AC48-4B2E45113677}"/>
              </a:ext>
            </a:extLst>
          </p:cNvPr>
          <p:cNvSpPr/>
          <p:nvPr/>
        </p:nvSpPr>
        <p:spPr>
          <a:xfrm>
            <a:off x="505459" y="841078"/>
            <a:ext cx="1088379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.Lucy wants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ice cream and a hot dog.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         B.an	                   C./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 do you want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eat,noodles,salad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ice creams?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A.with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C.or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.—What􀆳s your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food?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A.Green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B.Football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C.Fish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3AF4C3-70B2-4F71-AD6F-A71CCEF1B968}"/>
              </a:ext>
            </a:extLst>
          </p:cNvPr>
          <p:cNvSpPr/>
          <p:nvPr/>
        </p:nvSpPr>
        <p:spPr>
          <a:xfrm>
            <a:off x="1170866" y="997489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4CC41D6-AA24-4F22-9230-8841D663EAA4}"/>
              </a:ext>
            </a:extLst>
          </p:cNvPr>
          <p:cNvSpPr/>
          <p:nvPr/>
        </p:nvSpPr>
        <p:spPr>
          <a:xfrm>
            <a:off x="1170097" y="25453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954F8E2-595A-4E67-A21E-A1B3174810A0}"/>
              </a:ext>
            </a:extLst>
          </p:cNvPr>
          <p:cNvSpPr/>
          <p:nvPr/>
        </p:nvSpPr>
        <p:spPr>
          <a:xfrm>
            <a:off x="1247412" y="48937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8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370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2014-01-30T04:43:50Z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