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3" r:id="rId5"/>
    <p:sldId id="501" r:id="rId6"/>
    <p:sldId id="427" r:id="rId7"/>
  </p:sldIdLst>
  <p:sldSz cx="12192000" cy="6858000"/>
  <p:notesSz cx="6858000" cy="9144000"/>
  <p:embeddedFontLst>
    <p:embeddedFont>
      <p:font typeface="方正大标宋_GBK" panose="03000509000000000000" pitchFamily="65" charset="-122"/>
      <p:regular r:id="rId8"/>
    </p:embeddedFont>
    <p:embeddedFont>
      <p:font typeface="方正大标宋简体" panose="02000000000000000000" pitchFamily="2" charset="-122"/>
      <p:regular r:id="rId9"/>
    </p:embeddedFont>
    <p:embeddedFont>
      <p:font typeface="方正隶变_GBK" panose="03000509000000000000" pitchFamily="65" charset="-122"/>
      <p:regular r:id="rId10"/>
    </p:embeddedFont>
    <p:embeddedFont>
      <p:font typeface="方正小标宋_GBK" panose="03000509000000000000" pitchFamily="65" charset="-122"/>
      <p:regular r:id="rId11"/>
    </p:embeddedFont>
    <p:embeddedFont>
      <p:font typeface="微软雅黑" panose="020B0503020204020204" pitchFamily="34" charset="-122"/>
      <p:regular r:id="rId12"/>
      <p:bold r:id="rId1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24  Module 4 </a:t>
            </a:r>
            <a:r>
              <a:rPr lang="zh-CN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堂上</a:t>
            </a:r>
            <a:r>
              <a:rPr lang="zh-CN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听力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二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zh-CN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  <a:p>
            <a:pPr>
              <a:lnSpc>
                <a:spcPct val="100000"/>
              </a:lnSpc>
            </a:pP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44.jpeg">
            <a:extLst>
              <a:ext uri="{FF2B5EF4-FFF2-40B4-BE49-F238E27FC236}">
                <a16:creationId xmlns:a16="http://schemas.microsoft.com/office/drawing/2014/main" id="{34C2C2BA-9508-4DA2-A03A-2B82BA07798F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9856470" y="914553"/>
            <a:ext cx="1655445" cy="143954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8002A26F-35A8-441B-93DA-8555841FC772}"/>
              </a:ext>
            </a:extLst>
          </p:cNvPr>
          <p:cNvSpPr/>
          <p:nvPr/>
        </p:nvSpPr>
        <p:spPr>
          <a:xfrm>
            <a:off x="505460" y="861094"/>
            <a:ext cx="9109320" cy="1578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一、听录音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判断图片与所听内容是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(T)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否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(F)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相</a:t>
            </a:r>
            <a:endParaRPr lang="en-US" altLang="zh-CN" sz="3400" dirty="0">
              <a:latin typeface="Times New Roman" panose="02020603050405020304" pitchFamily="18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符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本题读两遍。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A0A51FC-2CAC-4CEF-B770-0842BA7AD3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460" y="2639787"/>
            <a:ext cx="11339899" cy="2701298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9928E410-A0E7-4D3C-9973-FE946D61587A}"/>
              </a:ext>
            </a:extLst>
          </p:cNvPr>
          <p:cNvSpPr/>
          <p:nvPr/>
        </p:nvSpPr>
        <p:spPr>
          <a:xfrm>
            <a:off x="1594489" y="4725532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B391434-7753-4C03-8932-E3D85D0A6C34}"/>
              </a:ext>
            </a:extLst>
          </p:cNvPr>
          <p:cNvSpPr/>
          <p:nvPr/>
        </p:nvSpPr>
        <p:spPr>
          <a:xfrm>
            <a:off x="3811080" y="472553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2055A59-6D11-4481-97FC-52E3EBDF6FC1}"/>
              </a:ext>
            </a:extLst>
          </p:cNvPr>
          <p:cNvSpPr/>
          <p:nvPr/>
        </p:nvSpPr>
        <p:spPr>
          <a:xfrm>
            <a:off x="6008687" y="472553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4D96B8A8-A77F-4AD1-B57F-F1BC7A409A90}"/>
              </a:ext>
            </a:extLst>
          </p:cNvPr>
          <p:cNvSpPr/>
          <p:nvPr/>
        </p:nvSpPr>
        <p:spPr>
          <a:xfrm>
            <a:off x="8283491" y="4771870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C95D06E5-626A-463F-9826-6A8F46A234D3}"/>
              </a:ext>
            </a:extLst>
          </p:cNvPr>
          <p:cNvSpPr/>
          <p:nvPr/>
        </p:nvSpPr>
        <p:spPr>
          <a:xfrm>
            <a:off x="10458810" y="4766807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73DAE99-6CC0-4A5C-9366-4EEF521542FB}"/>
              </a:ext>
            </a:extLst>
          </p:cNvPr>
          <p:cNvSpPr/>
          <p:nvPr/>
        </p:nvSpPr>
        <p:spPr>
          <a:xfrm>
            <a:off x="505460" y="846821"/>
            <a:ext cx="11006454" cy="4720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二、听对话或独白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完成下列任务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本题读两遍。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听第一段对话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完成任务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1~2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)1.Whose birthday is coming?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A.John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B.John’s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sister.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C.Lily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)2.Who will make a birthday card?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A.John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	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B.Lily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	           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C.Amy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9293BE0-9FE7-461F-A7E3-E5F3D9BC1271}"/>
              </a:ext>
            </a:extLst>
          </p:cNvPr>
          <p:cNvSpPr/>
          <p:nvPr/>
        </p:nvSpPr>
        <p:spPr>
          <a:xfrm>
            <a:off x="1132684" y="260755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E9F1EF1-F931-4A64-ACC2-A19C45BC8D7D}"/>
              </a:ext>
            </a:extLst>
          </p:cNvPr>
          <p:cNvSpPr/>
          <p:nvPr/>
        </p:nvSpPr>
        <p:spPr>
          <a:xfrm>
            <a:off x="1132684" y="417142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71420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73DAE99-6CC0-4A5C-9366-4EEF521542FB}"/>
              </a:ext>
            </a:extLst>
          </p:cNvPr>
          <p:cNvSpPr/>
          <p:nvPr/>
        </p:nvSpPr>
        <p:spPr>
          <a:xfrm>
            <a:off x="505460" y="846821"/>
            <a:ext cx="11006454" cy="4735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听第二段独白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完成任务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3~4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)3.What things are falling down the stairs?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A.Apples,eggs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cola.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B.Oranges,eggs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juice.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C.Apples,meat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milk.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)4.Who helped Simon?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 young girl.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B.A tall boy.           C.I don’t know.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3AC2EA5-CEC8-4865-AE2F-BD64DF6DB207}"/>
              </a:ext>
            </a:extLst>
          </p:cNvPr>
          <p:cNvSpPr/>
          <p:nvPr/>
        </p:nvSpPr>
        <p:spPr>
          <a:xfrm>
            <a:off x="1159862" y="1826578"/>
            <a:ext cx="6078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3166EA5-2891-4A0A-9698-EFACDDC25786}"/>
              </a:ext>
            </a:extLst>
          </p:cNvPr>
          <p:cNvSpPr/>
          <p:nvPr/>
        </p:nvSpPr>
        <p:spPr>
          <a:xfrm>
            <a:off x="1074203" y="410809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7535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A529C36-8F28-4852-BBC3-9E42DD5D60D5}"/>
              </a:ext>
            </a:extLst>
          </p:cNvPr>
          <p:cNvSpPr/>
          <p:nvPr/>
        </p:nvSpPr>
        <p:spPr>
          <a:xfrm>
            <a:off x="505460" y="821067"/>
            <a:ext cx="10874746" cy="5520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三、听短文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填上所缺的单词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本题读三遍。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am going to have a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party.My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mum is at the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now.She’s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 for my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birthday.My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father is going to make a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me.My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grandma is going to cook delicious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me.My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friend Tom is going to give me twelve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.I am very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453B75B-D60D-45F6-964B-807F8F048CE4}"/>
              </a:ext>
            </a:extLst>
          </p:cNvPr>
          <p:cNvSpPr/>
          <p:nvPr/>
        </p:nvSpPr>
        <p:spPr>
          <a:xfrm>
            <a:off x="5642555" y="1754153"/>
            <a:ext cx="16673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birthday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E15BC29-69B6-4ADE-8273-73D07A62D997}"/>
              </a:ext>
            </a:extLst>
          </p:cNvPr>
          <p:cNvSpPr/>
          <p:nvPr/>
        </p:nvSpPr>
        <p:spPr>
          <a:xfrm>
            <a:off x="1637409" y="2472827"/>
            <a:ext cx="243489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supermarket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C0CB925-6B3C-49D9-AC6C-8F6840C812B8}"/>
              </a:ext>
            </a:extLst>
          </p:cNvPr>
          <p:cNvSpPr/>
          <p:nvPr/>
        </p:nvSpPr>
        <p:spPr>
          <a:xfrm>
            <a:off x="7039209" y="2501249"/>
            <a:ext cx="13965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buying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D9E6F3F-B6F0-487B-A5BA-547A52B12142}"/>
              </a:ext>
            </a:extLst>
          </p:cNvPr>
          <p:cNvSpPr/>
          <p:nvPr/>
        </p:nvSpPr>
        <p:spPr>
          <a:xfrm>
            <a:off x="7826625" y="3322316"/>
            <a:ext cx="9845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cake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0A0DA2D-F7DD-41FD-9323-CF52D6D39DE4}"/>
              </a:ext>
            </a:extLst>
          </p:cNvPr>
          <p:cNvSpPr/>
          <p:nvPr/>
        </p:nvSpPr>
        <p:spPr>
          <a:xfrm>
            <a:off x="7697726" y="4113285"/>
            <a:ext cx="99623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7239A9E2-6F93-4351-A554-C83A0CB05302}"/>
              </a:ext>
            </a:extLst>
          </p:cNvPr>
          <p:cNvSpPr/>
          <p:nvPr/>
        </p:nvSpPr>
        <p:spPr>
          <a:xfrm>
            <a:off x="7474765" y="4877095"/>
            <a:ext cx="16786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balloons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FA9467F-70FC-4AA0-A1BF-4C0B7B17F2FC}"/>
              </a:ext>
            </a:extLst>
          </p:cNvPr>
          <p:cNvSpPr/>
          <p:nvPr/>
        </p:nvSpPr>
        <p:spPr>
          <a:xfrm>
            <a:off x="1408271" y="5615613"/>
            <a:ext cx="127579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happy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1110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351</Words>
  <Application>Microsoft Office PowerPoint</Application>
  <PresentationFormat>宽屏</PresentationFormat>
  <Paragraphs>50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方正隶变_GBK</vt:lpstr>
      <vt:lpstr>微软雅黑</vt:lpstr>
      <vt:lpstr>方正大标宋简体</vt:lpstr>
      <vt:lpstr>Wingdings</vt:lpstr>
      <vt:lpstr>Arial</vt:lpstr>
      <vt:lpstr>Times New Roman</vt:lpstr>
      <vt:lpstr>方正小标宋_GBK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245</cp:revision>
  <dcterms:created xsi:type="dcterms:W3CDTF">2019-06-19T02:08:00Z</dcterms:created>
  <dcterms:modified xsi:type="dcterms:W3CDTF">2014-01-30T04:55:32Z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