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57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A2A9E1-1930-4DBC-B761-39338F31642B}"/>
              </a:ext>
            </a:extLst>
          </p:cNvPr>
          <p:cNvSpPr/>
          <p:nvPr/>
        </p:nvSpPr>
        <p:spPr>
          <a:xfrm>
            <a:off x="505459" y="821066"/>
            <a:ext cx="11006455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一、根据所给的中文提示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填入所缺的单词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注意单词的正确形式。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study in No.2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2.Lily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in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class.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3.Are you going to study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4.He is going to study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78B8DA3-DE8D-49BC-8CFC-C731A94CB358}"/>
              </a:ext>
            </a:extLst>
          </p:cNvPr>
          <p:cNvSpPr/>
          <p:nvPr/>
        </p:nvSpPr>
        <p:spPr>
          <a:xfrm>
            <a:off x="4068496" y="2532749"/>
            <a:ext cx="17011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90037A5-1259-430B-B41D-3E1496927DFD}"/>
              </a:ext>
            </a:extLst>
          </p:cNvPr>
          <p:cNvSpPr/>
          <p:nvPr/>
        </p:nvSpPr>
        <p:spPr>
          <a:xfrm>
            <a:off x="6558500" y="2529065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CA7C0F-F878-4F52-8031-02BFD953B68F}"/>
              </a:ext>
            </a:extLst>
          </p:cNvPr>
          <p:cNvSpPr/>
          <p:nvPr/>
        </p:nvSpPr>
        <p:spPr>
          <a:xfrm>
            <a:off x="6036857" y="3320033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2F3666-1E64-48E5-A579-9274E886A7DE}"/>
              </a:ext>
            </a:extLst>
          </p:cNvPr>
          <p:cNvSpPr/>
          <p:nvPr/>
        </p:nvSpPr>
        <p:spPr>
          <a:xfrm>
            <a:off x="5347459" y="4092895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Chemistry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A9C811A-5394-44F0-8119-7244FC6D255E}"/>
              </a:ext>
            </a:extLst>
          </p:cNvPr>
          <p:cNvSpPr/>
          <p:nvPr/>
        </p:nvSpPr>
        <p:spPr>
          <a:xfrm>
            <a:off x="4788412" y="4865757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47590BF-3669-4B77-94E7-1F4283F3A99F}"/>
              </a:ext>
            </a:extLst>
          </p:cNvPr>
          <p:cNvSpPr/>
          <p:nvPr/>
        </p:nvSpPr>
        <p:spPr>
          <a:xfrm>
            <a:off x="8701264" y="4858389"/>
            <a:ext cx="15071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18921D5-C859-4785-9970-1982542F9AD5}"/>
              </a:ext>
            </a:extLst>
          </p:cNvPr>
          <p:cNvSpPr/>
          <p:nvPr/>
        </p:nvSpPr>
        <p:spPr>
          <a:xfrm>
            <a:off x="1157670" y="5639014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A2A9E1-1930-4DBC-B761-39338F31642B}"/>
              </a:ext>
            </a:extLst>
          </p:cNvPr>
          <p:cNvSpPr/>
          <p:nvPr/>
        </p:nvSpPr>
        <p:spPr>
          <a:xfrm>
            <a:off x="505459" y="821066"/>
            <a:ext cx="11006455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5.I’m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兴奋的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),and also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伤心的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think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difficult.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7.Let’s write lots of emails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 will go to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school this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F25E8A-AE46-447D-A88B-0869471EEED7}"/>
              </a:ext>
            </a:extLst>
          </p:cNvPr>
          <p:cNvSpPr/>
          <p:nvPr/>
        </p:nvSpPr>
        <p:spPr>
          <a:xfrm>
            <a:off x="2004996" y="961278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90A6415-A3B1-4BF8-AEA8-6BEC90C6380B}"/>
              </a:ext>
            </a:extLst>
          </p:cNvPr>
          <p:cNvSpPr/>
          <p:nvPr/>
        </p:nvSpPr>
        <p:spPr>
          <a:xfrm>
            <a:off x="7577734" y="972763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E65087-FF3C-446E-8047-DF6988BA53DF}"/>
              </a:ext>
            </a:extLst>
          </p:cNvPr>
          <p:cNvSpPr/>
          <p:nvPr/>
        </p:nvSpPr>
        <p:spPr>
          <a:xfrm>
            <a:off x="2300504" y="1752246"/>
            <a:ext cx="21226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020C004-6398-4141-ADFC-C267080B8D9C}"/>
              </a:ext>
            </a:extLst>
          </p:cNvPr>
          <p:cNvSpPr/>
          <p:nvPr/>
        </p:nvSpPr>
        <p:spPr>
          <a:xfrm>
            <a:off x="6096000" y="2522963"/>
            <a:ext cx="10935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9FB5ED6-7896-4F94-B418-FFF1EE58EEE9}"/>
              </a:ext>
            </a:extLst>
          </p:cNvPr>
          <p:cNvSpPr/>
          <p:nvPr/>
        </p:nvSpPr>
        <p:spPr>
          <a:xfrm>
            <a:off x="8098850" y="253803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FF249A1-86EC-469A-8F93-F0C0AD17944A}"/>
              </a:ext>
            </a:extLst>
          </p:cNvPr>
          <p:cNvSpPr/>
          <p:nvPr/>
        </p:nvSpPr>
        <p:spPr>
          <a:xfrm>
            <a:off x="3539533" y="3312142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17D7C7-02BB-499C-9B8A-8DFE4D71B4C7}"/>
              </a:ext>
            </a:extLst>
          </p:cNvPr>
          <p:cNvSpPr/>
          <p:nvPr/>
        </p:nvSpPr>
        <p:spPr>
          <a:xfrm>
            <a:off x="8344291" y="3336555"/>
            <a:ext cx="20521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16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80FB894-35FE-45E0-9B4E-D5ED9B879D27}"/>
              </a:ext>
            </a:extLst>
          </p:cNvPr>
          <p:cNvSpPr/>
          <p:nvPr/>
        </p:nvSpPr>
        <p:spPr>
          <a:xfrm>
            <a:off x="505460" y="861094"/>
            <a:ext cx="10901906" cy="591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二、选择适当的句子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有一项是多余的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Jack:I’m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writing goodbye letters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all my classmates.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Jack:Yes,I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Amy:Which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 are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to?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0720AB6-2B02-4452-A052-F0921916144D}"/>
              </a:ext>
            </a:extLst>
          </p:cNvPr>
          <p:cNvSpPr/>
          <p:nvPr/>
        </p:nvSpPr>
        <p:spPr>
          <a:xfrm>
            <a:off x="6200089" y="1737932"/>
            <a:ext cx="5207277" cy="448494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B.Good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 for the future!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doing,Jack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 leave your primary school?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E.I’m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excited,and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also sad.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F.Xinhua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School.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5067B0-3BF5-4A0A-8240-E52EBC1F370E}"/>
              </a:ext>
            </a:extLst>
          </p:cNvPr>
          <p:cNvSpPr/>
          <p:nvPr/>
        </p:nvSpPr>
        <p:spPr>
          <a:xfrm>
            <a:off x="2255818" y="174238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4FE16DF-22F9-484C-A3BC-13D12DD050F2}"/>
              </a:ext>
            </a:extLst>
          </p:cNvPr>
          <p:cNvSpPr/>
          <p:nvPr/>
        </p:nvSpPr>
        <p:spPr>
          <a:xfrm>
            <a:off x="2231472" y="390985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80FB894-35FE-45E0-9B4E-D5ED9B879D27}"/>
              </a:ext>
            </a:extLst>
          </p:cNvPr>
          <p:cNvSpPr/>
          <p:nvPr/>
        </p:nvSpPr>
        <p:spPr>
          <a:xfrm>
            <a:off x="505460" y="861094"/>
            <a:ext cx="10901906" cy="4445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Jack:I’m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study History,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Chemistry,Physics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Geography.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Jack:Thank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0720AB6-2B02-4452-A052-F0921916144D}"/>
              </a:ext>
            </a:extLst>
          </p:cNvPr>
          <p:cNvSpPr/>
          <p:nvPr/>
        </p:nvSpPr>
        <p:spPr>
          <a:xfrm>
            <a:off x="6479263" y="841313"/>
            <a:ext cx="5207277" cy="448494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B.Good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 for the future!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doing,Jack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 leave your primary school?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E.I’m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excited,and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also sad.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F.Xinhua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School.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03DA3A9-0307-47EA-ACB3-09898C7A5EF5}"/>
              </a:ext>
            </a:extLst>
          </p:cNvPr>
          <p:cNvSpPr/>
          <p:nvPr/>
        </p:nvSpPr>
        <p:spPr>
          <a:xfrm>
            <a:off x="2313735" y="101395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C7D4425-8CFB-46D0-8C09-B579BB5BB8BE}"/>
              </a:ext>
            </a:extLst>
          </p:cNvPr>
          <p:cNvSpPr/>
          <p:nvPr/>
        </p:nvSpPr>
        <p:spPr>
          <a:xfrm>
            <a:off x="2313735" y="173349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7DE5986-26E4-441A-8FB1-452AB1E69161}"/>
              </a:ext>
            </a:extLst>
          </p:cNvPr>
          <p:cNvSpPr/>
          <p:nvPr/>
        </p:nvSpPr>
        <p:spPr>
          <a:xfrm>
            <a:off x="2313735" y="39459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246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417</Words>
  <Application>Microsoft Office PowerPoint</Application>
  <PresentationFormat>宽屏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234</cp:revision>
  <dcterms:created xsi:type="dcterms:W3CDTF">2019-06-19T02:08:00Z</dcterms:created>
  <dcterms:modified xsi:type="dcterms:W3CDTF">2014-01-30T11:46:15Z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