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427" r:id="rId6"/>
  </p:sldIdLst>
  <p:sldSz cx="12192000" cy="6858000"/>
  <p:notesSz cx="6858000" cy="9144000"/>
  <p:embeddedFontLst>
    <p:embeddedFont>
      <p:font typeface="方正大标宋_GBK" panose="03000509000000000000" pitchFamily="65" charset="-122"/>
      <p:regular r:id="rId7"/>
    </p:embeddedFont>
    <p:embeddedFont>
      <p:font typeface="方正大标宋简体" panose="02000000000000000000" pitchFamily="2" charset="-122"/>
      <p:regular r:id="rId8"/>
    </p:embeddedFont>
    <p:embeddedFont>
      <p:font typeface="方正隶变_GBK" panose="03000509000000000000" pitchFamily="65" charset="-122"/>
      <p:regular r:id="rId9"/>
    </p:embeddedFont>
    <p:embeddedFont>
      <p:font typeface="方正小标宋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  Module1</a:t>
            </a:r>
            <a:r>
              <a:rPr lang="zh-CN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5.jpeg">
            <a:extLst>
              <a:ext uri="{FF2B5EF4-FFF2-40B4-BE49-F238E27FC236}">
                <a16:creationId xmlns:a16="http://schemas.microsoft.com/office/drawing/2014/main" id="{1F0E8E08-99E5-4BB4-9AF3-5B0AC2040E7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856470" y="946407"/>
            <a:ext cx="1655445" cy="143954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6A4A59B-6768-469C-9D35-C34844326442}"/>
              </a:ext>
            </a:extLst>
          </p:cNvPr>
          <p:cNvSpPr/>
          <p:nvPr/>
        </p:nvSpPr>
        <p:spPr>
          <a:xfrm>
            <a:off x="505459" y="848729"/>
            <a:ext cx="9915079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一、听句子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找出你所听到的单词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本题读一遍。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.A.meet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B.meat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C.meal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.A.cold	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B.cola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C.cool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.A.foot	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B.food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C.fruit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.A.$3.16	     B.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￥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3.60	    C.$3.60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.A.chicken	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B.kitchen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C.sausage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8D2CCE7-1F66-472C-8C1B-D630E3A387F9}"/>
              </a:ext>
            </a:extLst>
          </p:cNvPr>
          <p:cNvSpPr/>
          <p:nvPr/>
        </p:nvSpPr>
        <p:spPr>
          <a:xfrm>
            <a:off x="996833" y="176134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E4A1DB-D3C7-4D73-BC8E-205A7790FD04}"/>
              </a:ext>
            </a:extLst>
          </p:cNvPr>
          <p:cNvSpPr/>
          <p:nvPr/>
        </p:nvSpPr>
        <p:spPr>
          <a:xfrm>
            <a:off x="1011184" y="25709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514B3A4-0A5B-4ABD-BE3B-07DF8E1D592C}"/>
              </a:ext>
            </a:extLst>
          </p:cNvPr>
          <p:cNvSpPr/>
          <p:nvPr/>
        </p:nvSpPr>
        <p:spPr>
          <a:xfrm>
            <a:off x="962948" y="33637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9A4946D-433F-4A0C-BA9E-DB0BAE474860}"/>
              </a:ext>
            </a:extLst>
          </p:cNvPr>
          <p:cNvSpPr/>
          <p:nvPr/>
        </p:nvSpPr>
        <p:spPr>
          <a:xfrm>
            <a:off x="965918" y="40990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BFFDBDC-2A51-4D8F-908E-4756B0ADD9F3}"/>
              </a:ext>
            </a:extLst>
          </p:cNvPr>
          <p:cNvSpPr/>
          <p:nvPr/>
        </p:nvSpPr>
        <p:spPr>
          <a:xfrm>
            <a:off x="980910" y="49177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A826A76-5EB3-4DB6-BF07-9BA3FC62B136}"/>
              </a:ext>
            </a:extLst>
          </p:cNvPr>
          <p:cNvSpPr/>
          <p:nvPr/>
        </p:nvSpPr>
        <p:spPr>
          <a:xfrm>
            <a:off x="505459" y="861094"/>
            <a:ext cx="113274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二、听句子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选择合适的应答句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.A.I can help you.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B.Thank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you.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C.I want a hot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dog,please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.A.It􀆳s five dollars.	     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B.They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are five 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􀆳s red and yellow.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.A.A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cola,please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	  B.A hot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dog,please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      C.A red shirt.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.A.She􀆳s nine.	 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B.She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a cashier. 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C.She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􀆳s watching TV.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1AC8CA4-F0AF-46DF-A8E5-6B1AD2BD63CD}"/>
              </a:ext>
            </a:extLst>
          </p:cNvPr>
          <p:cNvSpPr/>
          <p:nvPr/>
        </p:nvSpPr>
        <p:spPr>
          <a:xfrm>
            <a:off x="1029892" y="172218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351BB8C-29FE-423F-811B-6B8CA44A7C42}"/>
              </a:ext>
            </a:extLst>
          </p:cNvPr>
          <p:cNvSpPr/>
          <p:nvPr/>
        </p:nvSpPr>
        <p:spPr>
          <a:xfrm>
            <a:off x="1052334" y="319093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FA69A38-46A8-4843-9B4D-C0AE8B8C66F9}"/>
              </a:ext>
            </a:extLst>
          </p:cNvPr>
          <p:cNvSpPr/>
          <p:nvPr/>
        </p:nvSpPr>
        <p:spPr>
          <a:xfrm>
            <a:off x="1061387" y="465967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7523464-7E4D-4589-9CAC-BB2E9C91AA3D}"/>
              </a:ext>
            </a:extLst>
          </p:cNvPr>
          <p:cNvSpPr/>
          <p:nvPr/>
        </p:nvSpPr>
        <p:spPr>
          <a:xfrm>
            <a:off x="1061387" y="541213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E8967E9-30AF-4E70-AACB-8221758CA61D}"/>
              </a:ext>
            </a:extLst>
          </p:cNvPr>
          <p:cNvSpPr/>
          <p:nvPr/>
        </p:nvSpPr>
        <p:spPr>
          <a:xfrm>
            <a:off x="505460" y="861095"/>
            <a:ext cx="10847586" cy="5193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三、听一段独白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判断对错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对的写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否则写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.John went to the supermarket last Sunday.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.John bought two rulers.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 schoolbag is forty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yuan.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.John went home at half past four.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1D84D1A-8E5A-42EA-ADB1-A2B15BDDE2AE}"/>
              </a:ext>
            </a:extLst>
          </p:cNvPr>
          <p:cNvSpPr/>
          <p:nvPr/>
        </p:nvSpPr>
        <p:spPr>
          <a:xfrm>
            <a:off x="1045121" y="225209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977B0AD-73A0-461F-9A72-54B0E21DD15D}"/>
              </a:ext>
            </a:extLst>
          </p:cNvPr>
          <p:cNvSpPr/>
          <p:nvPr/>
        </p:nvSpPr>
        <p:spPr>
          <a:xfrm>
            <a:off x="1045121" y="325400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3170297-786D-4FCE-A3DD-87A75EF9161D}"/>
              </a:ext>
            </a:extLst>
          </p:cNvPr>
          <p:cNvSpPr/>
          <p:nvPr/>
        </p:nvSpPr>
        <p:spPr>
          <a:xfrm>
            <a:off x="1021075" y="4346635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6FDCB7C-2222-4EF9-99AE-2752D0787E1F}"/>
              </a:ext>
            </a:extLst>
          </p:cNvPr>
          <p:cNvSpPr/>
          <p:nvPr/>
        </p:nvSpPr>
        <p:spPr>
          <a:xfrm>
            <a:off x="1042725" y="53700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347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368</Words>
  <Application>Microsoft Office PowerPoint</Application>
  <PresentationFormat>宽屏</PresentationFormat>
  <Paragraphs>47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方正大标宋_GBK</vt:lpstr>
      <vt:lpstr>微软雅黑</vt:lpstr>
      <vt:lpstr>方正隶变_GBK</vt:lpstr>
      <vt:lpstr>Wingdings</vt:lpstr>
      <vt:lpstr>Arial</vt:lpstr>
      <vt:lpstr>方正大标宋简体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2014-01-30T04:46:11Z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