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4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3DAF087-F540-45DB-8F49-ABE7247EF7EB}"/>
              </a:ext>
            </a:extLst>
          </p:cNvPr>
          <p:cNvSpPr/>
          <p:nvPr/>
        </p:nvSpPr>
        <p:spPr>
          <a:xfrm>
            <a:off x="505459" y="841079"/>
            <a:ext cx="11006455" cy="5303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1.Look!The apples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2.These things are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all.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away!(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气球飞走了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!)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4.Mum is at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      /s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 wants to buy some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蔬菜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9D39F11-42F0-4BAD-80C9-2FCE55B419C0}"/>
              </a:ext>
            </a:extLst>
          </p:cNvPr>
          <p:cNvSpPr/>
          <p:nvPr/>
        </p:nvSpPr>
        <p:spPr>
          <a:xfrm>
            <a:off x="5142382" y="1953326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114B5FC-D43E-4A54-A0E4-7921F8D9BB34}"/>
              </a:ext>
            </a:extLst>
          </p:cNvPr>
          <p:cNvSpPr/>
          <p:nvPr/>
        </p:nvSpPr>
        <p:spPr>
          <a:xfrm>
            <a:off x="6752067" y="2840606"/>
            <a:ext cx="8969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3217A0-C3B1-46EA-A505-B309B4E6FF74}"/>
              </a:ext>
            </a:extLst>
          </p:cNvPr>
          <p:cNvSpPr/>
          <p:nvPr/>
        </p:nvSpPr>
        <p:spPr>
          <a:xfrm>
            <a:off x="2097008" y="3727806"/>
            <a:ext cx="16786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1EC41E6-D8B5-4323-BB67-9F925FC967ED}"/>
              </a:ext>
            </a:extLst>
          </p:cNvPr>
          <p:cNvSpPr/>
          <p:nvPr/>
        </p:nvSpPr>
        <p:spPr>
          <a:xfrm>
            <a:off x="5721140" y="3736940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BB658EB-6723-4C64-892A-3BCC69618889}"/>
              </a:ext>
            </a:extLst>
          </p:cNvPr>
          <p:cNvSpPr/>
          <p:nvPr/>
        </p:nvSpPr>
        <p:spPr>
          <a:xfrm>
            <a:off x="3949522" y="4622881"/>
            <a:ext cx="21739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upermarket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28F2367-66FA-4E98-9F70-E7593E645E42}"/>
              </a:ext>
            </a:extLst>
          </p:cNvPr>
          <p:cNvSpPr/>
          <p:nvPr/>
        </p:nvSpPr>
        <p:spPr>
          <a:xfrm>
            <a:off x="6520962" y="460267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CE8D111-A953-412C-A54C-8498A5830D4C}"/>
              </a:ext>
            </a:extLst>
          </p:cNvPr>
          <p:cNvSpPr/>
          <p:nvPr/>
        </p:nvSpPr>
        <p:spPr>
          <a:xfrm>
            <a:off x="2894658" y="5452521"/>
            <a:ext cx="20735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7FA341-A0DB-4EA4-841F-B4459222A897}"/>
              </a:ext>
            </a:extLst>
          </p:cNvPr>
          <p:cNvSpPr/>
          <p:nvPr/>
        </p:nvSpPr>
        <p:spPr>
          <a:xfrm>
            <a:off x="505460" y="841079"/>
            <a:ext cx="11381740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)1.Amy is buying presents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friend’s birthday.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)2.My mother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the park with me now.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B.can’t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C.will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A86B799-9373-4588-BEC0-C29EA0028D8A}"/>
              </a:ext>
            </a:extLst>
          </p:cNvPr>
          <p:cNvSpPr/>
          <p:nvPr/>
        </p:nvSpPr>
        <p:spPr>
          <a:xfrm>
            <a:off x="1131684" y="17903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1264FA-35B5-4650-97F1-6238B12DE03D}"/>
              </a:ext>
            </a:extLst>
          </p:cNvPr>
          <p:cNvSpPr/>
          <p:nvPr/>
        </p:nvSpPr>
        <p:spPr>
          <a:xfrm>
            <a:off x="1131684" y="33351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7FA341-A0DB-4EA4-841F-B4459222A897}"/>
              </a:ext>
            </a:extLst>
          </p:cNvPr>
          <p:cNvSpPr/>
          <p:nvPr/>
        </p:nvSpPr>
        <p:spPr>
          <a:xfrm>
            <a:off x="505460" y="841079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)3.Look!My uncle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phone over there.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B.by	                     C.at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)4.Dad,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me!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A.comes;helps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B.come;help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C.coming;helping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sister?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—She’s in the library.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C.Who’s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E573D3F-F14D-4D36-BB3D-4977A687B633}"/>
              </a:ext>
            </a:extLst>
          </p:cNvPr>
          <p:cNvSpPr/>
          <p:nvPr/>
        </p:nvSpPr>
        <p:spPr>
          <a:xfrm>
            <a:off x="1158843" y="9754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6A457C-18F3-4311-9373-E65B74E86833}"/>
              </a:ext>
            </a:extLst>
          </p:cNvPr>
          <p:cNvSpPr/>
          <p:nvPr/>
        </p:nvSpPr>
        <p:spPr>
          <a:xfrm>
            <a:off x="1170865" y="26134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47F2FD-2019-4EC3-AD00-44EDB6FCB570}"/>
              </a:ext>
            </a:extLst>
          </p:cNvPr>
          <p:cNvSpPr/>
          <p:nvPr/>
        </p:nvSpPr>
        <p:spPr>
          <a:xfrm>
            <a:off x="1182888" y="40952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000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7FA341-A0DB-4EA4-841F-B4459222A897}"/>
              </a:ext>
            </a:extLst>
          </p:cNvPr>
          <p:cNvSpPr/>
          <p:nvPr/>
        </p:nvSpPr>
        <p:spPr>
          <a:xfrm>
            <a:off x="505459" y="841079"/>
            <a:ext cx="11264045" cy="473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)6.—Who can help me?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can help you.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can.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)7.Look at the birthday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card.It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,“Happy Birthday!”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A.say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B.said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C.says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)8.—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 to have a picnic?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I;you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you;you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I;I am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3706BA8-863F-489B-857E-8E42D5700340}"/>
              </a:ext>
            </a:extLst>
          </p:cNvPr>
          <p:cNvSpPr/>
          <p:nvPr/>
        </p:nvSpPr>
        <p:spPr>
          <a:xfrm>
            <a:off x="1084453" y="996519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033F08-3F8B-4B41-87BB-9A357C4B3FB2}"/>
              </a:ext>
            </a:extLst>
          </p:cNvPr>
          <p:cNvSpPr/>
          <p:nvPr/>
        </p:nvSpPr>
        <p:spPr>
          <a:xfrm>
            <a:off x="1057289" y="25705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6BCB46-42D8-4A8E-8315-FC1F4773B15B}"/>
              </a:ext>
            </a:extLst>
          </p:cNvPr>
          <p:cNvSpPr/>
          <p:nvPr/>
        </p:nvSpPr>
        <p:spPr>
          <a:xfrm>
            <a:off x="1084452" y="41174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544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377</Words>
  <Application>Microsoft Office PowerPoint</Application>
  <PresentationFormat>宽屏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235</cp:revision>
  <dcterms:created xsi:type="dcterms:W3CDTF">2019-06-19T02:08:00Z</dcterms:created>
  <dcterms:modified xsi:type="dcterms:W3CDTF">2014-01-30T03:50:35Z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