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MS Gothic" pitchFamily="49" charset="-128"/>
      <p:regular r:id="rId19"/>
    </p:embeddedFont>
    <p:embeddedFont>
      <p:font typeface="方正仿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图形的认识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52500"/>
            <a:ext cx="10864215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一个立体图形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从左面看到的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形状是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从正面看到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的形状是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搭成这样的立体图形至少要用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个小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正方体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最多可以用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个。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latin typeface="Calibri"/>
                <a:ea typeface="Times New Roman"/>
                <a:cs typeface="Times New Roman"/>
              </a:rPr>
              <a:t> 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endParaRPr lang="zh-CN" altLang="en-US" sz="3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473" y="1647825"/>
            <a:ext cx="1453115" cy="90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8" y="2636087"/>
            <a:ext cx="913848" cy="90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0650751" y="276549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41706" y="36034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082992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一个正方体的棱长之和是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96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这个正方体的棱长是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把一个长为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的长方形以它的长所在直线为轴旋转一周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会得到一个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所得立体图形的高是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434" y="17797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53475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圆柱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3372" y="41771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66213" y="41771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962026"/>
            <a:ext cx="108394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如图是用相等的正方体拼搭成的立体图形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在它的表面涂上蓝色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底面不涂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。有两面涂色的正方体有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有三面涂色的正方体有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有四面涂色的正方体有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391525" y="3725225"/>
            <a:ext cx="2294367" cy="200725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14188" y="19037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6013" y="268823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9871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108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下面的图形是正方体展开图的打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”,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不是的打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Calibri"/>
                <a:ea typeface="MS Gothic"/>
                <a:cs typeface="MS Gothic"/>
              </a:rPr>
              <a:t>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35610" y="2279725"/>
            <a:ext cx="10546153" cy="1749350"/>
          </a:xfrm>
          <a:prstGeom prst="rect">
            <a:avLst/>
          </a:prstGeom>
        </p:spPr>
      </p:pic>
      <p:sp>
        <p:nvSpPr>
          <p:cNvPr id="9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237395" y="3429000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3444484" y="3429000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5593246" y="33526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7911709" y="3429000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9973235" y="33526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8515350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按要求画一画。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画出下图指定底边上的高。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0635" y="2698749"/>
            <a:ext cx="9382596" cy="1520825"/>
          </a:xfrm>
          <a:prstGeom prst="rect">
            <a:avLst/>
          </a:prstGeom>
        </p:spPr>
      </p:pic>
      <p:pic>
        <p:nvPicPr>
          <p:cNvPr id="9" name="image158.jpeg"/>
          <p:cNvPicPr/>
          <p:nvPr/>
        </p:nvPicPr>
        <p:blipFill rotWithShape="1">
          <a:blip r:embed="rId5"/>
          <a:srcRect r="66106"/>
          <a:stretch/>
        </p:blipFill>
        <p:spPr>
          <a:xfrm>
            <a:off x="1270635" y="2698749"/>
            <a:ext cx="2148840" cy="1572607"/>
          </a:xfrm>
          <a:prstGeom prst="rect">
            <a:avLst/>
          </a:prstGeom>
        </p:spPr>
      </p:pic>
      <p:pic>
        <p:nvPicPr>
          <p:cNvPr id="10" name="image158.jpeg"/>
          <p:cNvPicPr/>
          <p:nvPr/>
        </p:nvPicPr>
        <p:blipFill rotWithShape="1">
          <a:blip r:embed="rId5"/>
          <a:srcRect l="36178" r="34225"/>
          <a:stretch/>
        </p:blipFill>
        <p:spPr>
          <a:xfrm>
            <a:off x="5157787" y="2557335"/>
            <a:ext cx="1966913" cy="1648444"/>
          </a:xfrm>
          <a:prstGeom prst="rect">
            <a:avLst/>
          </a:prstGeom>
        </p:spPr>
      </p:pic>
      <p:pic>
        <p:nvPicPr>
          <p:cNvPr id="11" name="image158.jpeg"/>
          <p:cNvPicPr/>
          <p:nvPr/>
        </p:nvPicPr>
        <p:blipFill rotWithShape="1">
          <a:blip r:embed="rId5"/>
          <a:srcRect l="73791"/>
          <a:stretch/>
        </p:blipFill>
        <p:spPr>
          <a:xfrm>
            <a:off x="8991599" y="2698749"/>
            <a:ext cx="1661631" cy="157260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小刚与小强的身高差不多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夜晚他们分别站在下图路灯旁的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点和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你知道谁的影长一些吗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先猜想一下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再画图验证。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629665" y="3057524"/>
            <a:ext cx="6381235" cy="227911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2565" y="3429000"/>
            <a:ext cx="3672800" cy="795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小强的影长一些。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5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629665" y="3082651"/>
            <a:ext cx="6235700" cy="22539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264</Words>
  <Application>Microsoft Office PowerPoint</Application>
  <PresentationFormat>自定义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MS Gothic</vt:lpstr>
      <vt:lpstr>汉仪雅酷黑 95W</vt:lpstr>
      <vt:lpstr>方正仿宋_GBK</vt:lpstr>
      <vt:lpstr>方正大标宋简体</vt:lpstr>
      <vt:lpstr>楷体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2026-03-16T07:54:09Z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