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95" r:id="rId3"/>
    <p:sldId id="496" r:id="rId4"/>
    <p:sldId id="497" r:id="rId5"/>
    <p:sldId id="502" r:id="rId6"/>
    <p:sldId id="427" r:id="rId7"/>
  </p:sldIdLst>
  <p:sldSz cx="12192000" cy="6858000"/>
  <p:notesSz cx="6858000" cy="9144000"/>
  <p:embeddedFontLst>
    <p:embeddedFont>
      <p:font typeface="方正大标宋_GBK" pitchFamily="65" charset="-122"/>
      <p:regular r:id="rId8"/>
    </p:embeddedFont>
    <p:embeddedFont>
      <p:font typeface="Calibri" pitchFamily="34" charset="0"/>
      <p:regular r:id="rId9"/>
      <p:bold r:id="rId10"/>
      <p:italic r:id="rId11"/>
      <p:boldItalic r:id="rId12"/>
    </p:embeddedFont>
    <p:embeddedFont>
      <p:font typeface="方正小标宋_GBK" pitchFamily="65" charset="-122"/>
      <p:regular r:id="rId13"/>
    </p:embeddedFont>
    <p:embeddedFont>
      <p:font typeface="方正隶变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仿宋_GBK" pitchFamily="65" charset="-122"/>
      <p:regular r:id="rId17"/>
    </p:embeddedFont>
    <p:embeddedFont>
      <p:font typeface="方正大标宋简体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9" autoAdjust="0"/>
    <p:restoredTop sz="94660"/>
  </p:normalViewPr>
  <p:slideViewPr>
    <p:cSldViewPr snapToGrid="0">
      <p:cViewPr>
        <p:scale>
          <a:sx n="100" d="100"/>
          <a:sy n="100" d="100"/>
        </p:scale>
        <p:origin x="-113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四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)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图形与位置</a:t>
            </a:r>
            <a:r>
              <a:rPr lang="en-US" altLang="zh-CN" sz="6000" dirty="0">
                <a:latin typeface="方正大标宋_GBK" pitchFamily="65" charset="-122"/>
                <a:ea typeface="方正大标宋_GBK" pitchFamily="65" charset="-122"/>
              </a:rPr>
              <a:t>(1)</a:t>
            </a:r>
            <a:endParaRPr lang="zh-CN" altLang="zh-CN" sz="6000" dirty="0">
              <a:latin typeface="方正大标宋_GBK" pitchFamily="65" charset="-122"/>
              <a:ea typeface="方正大标宋_GBK" pitchFamily="65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5" y="4144101"/>
            <a:ext cx="3290349" cy="391763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64627"/>
            <a:ext cx="3168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94B553E-FAC2-5E19-0945-FF066CCF4BD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填空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在平面图上通常用的方位是上北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下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、左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右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。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右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图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点在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点东偏北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方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向上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也可以说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点在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点北偏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的方向上。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小明在班级的位置用数对表示是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(5, 4),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小明坐在教室的第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列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第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行。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7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277226" y="1375786"/>
            <a:ext cx="2977514" cy="265673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79898" y="25798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37733" y="2579886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78478" y="258941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68136" y="334638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66683" y="417413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东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909733" y="41646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618534" y="568503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94463" y="568503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2341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62026"/>
            <a:ext cx="1092295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按要求做一做。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小优家位于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处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向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正南走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200 m,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再向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走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m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到达超市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超市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位于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处。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书店位于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处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在小优家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偏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°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方向上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在学校的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面。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7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581900" y="1443037"/>
            <a:ext cx="3846512" cy="315160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732488" y="179883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8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56438" y="1798836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56438" y="2570361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0965" y="3364508"/>
            <a:ext cx="105670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1200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06934" y="415151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370413" y="415151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237188" y="493474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6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53764" y="493474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157383" y="493474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97929" y="5701109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73087" y="5701108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45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536700" y="5701107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南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619125" y="861094"/>
            <a:ext cx="1089279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如右图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(1)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点先向右平移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5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再向上平移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格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用数对表示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点现在的位置。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17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77174" y="1593215"/>
            <a:ext cx="3549015" cy="254911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56865" y="3429000"/>
            <a:ext cx="622935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400" b="1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点现在的位置是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(6,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4)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395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数学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619125" y="861094"/>
            <a:ext cx="10892790" cy="2357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如果用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(1, 2)→(1, 1)→(2, 1)→(3, 1)→(4, 1)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表示从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点到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点的路线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请你用同样的方法表示从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点到</a:t>
            </a:r>
            <a:r>
              <a:rPr lang="en-US" altLang="zh-CN" sz="3400" i="1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点的另一条路线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17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962900" y="2869336"/>
            <a:ext cx="3549015" cy="254911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13" y="3274798"/>
            <a:ext cx="6999287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答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从</a:t>
            </a:r>
            <a:r>
              <a:rPr lang="en-US" altLang="zh-CN" sz="3400" b="1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点到</a:t>
            </a:r>
            <a:r>
              <a:rPr lang="en-US" altLang="zh-CN" sz="3400" b="1" i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4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点的另一条路线为</a:t>
            </a:r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:</a:t>
            </a:r>
            <a:endParaRPr lang="zh-CN" altLang="zh-CN" sz="3400" b="1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(1,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2)→(2,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2)→(3,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2)→(4,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2)→(4,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1)</a:t>
            </a:r>
            <a:r>
              <a:rPr lang="zh-CN" altLang="zh-CN" sz="34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。</a:t>
            </a:r>
            <a:endParaRPr lang="zh-CN" altLang="zh-CN" sz="3400" dirty="0">
              <a:solidFill>
                <a:srgbClr val="E72582"/>
              </a:solidFill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725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北师大版 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六年级数学下册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224</Words>
  <Application>Microsoft Office PowerPoint</Application>
  <PresentationFormat>自定义</PresentationFormat>
  <Paragraphs>58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方正大标宋_GBK</vt:lpstr>
      <vt:lpstr>Times New Roman</vt:lpstr>
      <vt:lpstr>Calibri</vt:lpstr>
      <vt:lpstr>方正小标宋_GBK</vt:lpstr>
      <vt:lpstr>方正隶变_GBK</vt:lpstr>
      <vt:lpstr>微软雅黑</vt:lpstr>
      <vt:lpstr>汉仪雅酷黑 95W</vt:lpstr>
      <vt:lpstr>方正仿宋_GBK</vt:lpstr>
      <vt:lpstr>方正大标宋简体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2026-03-16T08:37:59Z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