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503" r:id="rId7"/>
    <p:sldId id="498" r:id="rId8"/>
    <p:sldId id="427" r:id="rId9"/>
  </p:sldIdLst>
  <p:sldSz cx="12192000" cy="6858000"/>
  <p:notesSz cx="6858000" cy="9144000"/>
  <p:embeddedFontLst>
    <p:embeddedFont>
      <p:font typeface="Cambria Math" pitchFamily="18" charset="0"/>
      <p:regular r:id="rId10"/>
    </p:embeddedFont>
    <p:embeddedFont>
      <p:font typeface="方正大标宋简体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大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仿宋_GBK" pitchFamily="65" charset="-122"/>
      <p:regular r:id="rId20"/>
    </p:embeddedFont>
    <p:embeddedFont>
      <p:font typeface="方正隶变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可能性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79182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用分别写有数字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1, 2, 3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的三张卡片摆出三位数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是偶数的可能性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是奇数的可能性。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大于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 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或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“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等于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”)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盒子里放着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个白色乒乓球和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个黄色乒乓球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规定摸到白色乒乓球算小东赢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摸到黄色乒乓球算小亮赢。为使游戏公平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应该最少增加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个白色乒乓球。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53025" y="25894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小于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06425" y="5685036"/>
            <a:ext cx="604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133229" y="1452012"/>
            <a:ext cx="1968789" cy="177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" y="1114425"/>
            <a:ext cx="80295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如右图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转动转盘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指针停在区域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的可能性最大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指针停在区域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的可能性最小。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7308" y="12749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09558" y="20300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52500"/>
            <a:ext cx="1084516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奇思随意地抛出一枚硬币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硬币连续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次落地时都是正面朝上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第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6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次硬币落地时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一定正面朝上　　　　　　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一定反面朝上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不可能反面朝上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有可能反面朝</a:t>
            </a:r>
            <a:r>
              <a:rPr lang="zh-CN" altLang="zh-CN" sz="3400" dirty="0" smtClean="0">
                <a:effectLst/>
                <a:latin typeface="Times New Roman"/>
                <a:ea typeface="宋体"/>
                <a:cs typeface="Times New Roman"/>
              </a:rPr>
              <a:t>上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65672" y="26626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66749" y="952500"/>
                <a:ext cx="10845165" cy="35589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2)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学校红领巾电视台要在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名男生和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4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名女生中挑选男、女主持人各一名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淘气是男生中的一个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被选中的可能性是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        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。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A.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B.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		C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　　　　　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D.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7</m:t>
                        </m:r>
                      </m:den>
                    </m:f>
                  </m:oMath>
                </a14:m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749" y="952500"/>
                <a:ext cx="10845165" cy="3558988"/>
              </a:xfrm>
              <a:prstGeom prst="rect">
                <a:avLst/>
              </a:prstGeom>
              <a:blipFill rotWithShape="1">
                <a:blip r:embed="rId4"/>
                <a:stretch>
                  <a:fillRect l="-1518" r="-10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1513766" y="26656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49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952500"/>
            <a:ext cx="108451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将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个黑球和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9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个白球放在一个口袋里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从口袋里任意摸一个球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下列说法正确的是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一定摸到黑球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B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摸到黑球的可能性大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一定摸到白球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	</a:t>
            </a:r>
            <a:endParaRPr lang="en-US" altLang="zh-CN" sz="3400" dirty="0" smtClean="0">
              <a:effectLst/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D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摸到白球的可能性大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13297" y="18845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2055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6275" y="933451"/>
            <a:ext cx="1062037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任意摸出一个球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结果会怎样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连一连。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2004060"/>
            <a:ext cx="10339785" cy="3871092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910083" y="3261655"/>
            <a:ext cx="8319767" cy="13198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624708" y="3261655"/>
            <a:ext cx="0" cy="13198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7491733" y="3261655"/>
            <a:ext cx="0" cy="13198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910083" y="3261655"/>
            <a:ext cx="8319767" cy="13198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317</Words>
  <Application>Microsoft Office PowerPoint</Application>
  <PresentationFormat>自定义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Cambria Math</vt:lpstr>
      <vt:lpstr>Times New Roman</vt:lpstr>
      <vt:lpstr>方正大标宋简体</vt:lpstr>
      <vt:lpstr>Calibri</vt:lpstr>
      <vt:lpstr>方正小标宋_GBK</vt:lpstr>
      <vt:lpstr>方正大标宋_GBK</vt:lpstr>
      <vt:lpstr>微软雅黑</vt:lpstr>
      <vt:lpstr>汉仪雅酷黑 95W</vt:lpstr>
      <vt:lpstr>方正仿宋_GBK</vt:lpstr>
      <vt:lpstr>Wingdings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2026-03-17T00:13:57Z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