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502" r:id="rId5"/>
    <p:sldId id="497" r:id="rId6"/>
    <p:sldId id="49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mbria Math" pitchFamily="18" charset="0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7.tif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正比例与反比例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正方形的周长和边长的比值是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比值一定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所以正方形的周长和边长成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比例。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两地相距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72 km,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在一幅地图上量得两地图上距离是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3 cm,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这幅地图的比例尺是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            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(3)50 g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糖溶解在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200 g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开水里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糖与糖水的比是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     ),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比值是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47213" y="17863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69775" y="25417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正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3800" y="4138414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2400000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606250" y="495677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/>
              <p:nvPr/>
            </p:nvSpPr>
            <p:spPr>
              <a:xfrm>
                <a:off x="2478451" y="5483772"/>
                <a:ext cx="505267" cy="9596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000" i="1" smtClean="0">
                              <a:solidFill>
                                <a:srgbClr val="E72582"/>
                              </a:solidFill>
                              <a:latin typeface="Cambria Math"/>
                              <a:ea typeface="Cambria Math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000">
                              <a:solidFill>
                                <a:srgbClr val="E72582"/>
                              </a:solidFill>
                              <a:latin typeface="Cambria Math"/>
                              <a:ea typeface="宋体"/>
                              <a:cs typeface="Times New Roman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30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8451" y="5483772"/>
                <a:ext cx="505267" cy="9596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4"/>
            <a:ext cx="1089660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下面题中的两个量成什么关系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把序号填在括号里。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成正比例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B.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成反比例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400" dirty="0">
                <a:latin typeface="Times New Roman"/>
                <a:ea typeface="方正楷体_GBK"/>
                <a:cs typeface="Times New Roman"/>
              </a:rPr>
              <a:t>不成比例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商品的单价一定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购买的数量和总价。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正方形的面积和边长。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圆锥的底面积一定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体积和高。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生产一批零件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王师傅每时生产的个数和所用的时间。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5072" y="25894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6270" y="338951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56322" y="41610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82466" y="56564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星期天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笑笑从家去活动中心学习舞蹈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然后返回家中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下面是笑笑的行程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图。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笑笑家距离活动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中心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km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笑笑在活动中心学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了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时舞蹈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53225" y="2440454"/>
            <a:ext cx="4596765" cy="29958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68859" y="33228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59854" y="49713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 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855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笑笑回家时的速度是多少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4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668163" y="1975484"/>
            <a:ext cx="4100927" cy="267271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09264" y="1705539"/>
            <a:ext cx="70961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2÷(2.5-1.5)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=2÷1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/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笑笑回家时的速度是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千米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/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时。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006455" cy="54579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/>
                    <a:ea typeface="宋体"/>
                    <a:cs typeface="Times New Roman"/>
                  </a:rPr>
                  <a:t>4.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下面是淘气在图纸上画的游泳池平面图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请你量一量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,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并求出游泳池的实际面积是多少平方米。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(</a:t>
                </a:r>
                <a:r>
                  <a:rPr lang="zh-CN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比例尺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:1</a:t>
                </a:r>
                <a:r>
                  <a:rPr lang="zh-CN" altLang="zh-CN" sz="3400" dirty="0">
                    <a:effectLst/>
                    <a:latin typeface="Calibri"/>
                    <a:ea typeface="宋体"/>
                    <a:cs typeface="宋体"/>
                  </a:rPr>
                  <a:t>∶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500</a:t>
                </a:r>
                <a:r>
                  <a:rPr lang="en-US" altLang="zh-CN" sz="3400" dirty="0" smtClean="0"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r>
                  <a:rPr lang="en-US" altLang="zh-CN" sz="3400" dirty="0">
                    <a:effectLst/>
                    <a:latin typeface="Times New Roman"/>
                    <a:ea typeface="宋体"/>
                    <a:cs typeface="Times New Roman"/>
                  </a:rPr>
                  <a:t> </a:t>
                </a:r>
                <a:endParaRPr lang="zh-CN" altLang="zh-CN" sz="3400" dirty="0"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长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5÷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500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2500(cm)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Calibri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Calibri"/>
                    <a:ea typeface="宋体"/>
                    <a:cs typeface="Times New Roman"/>
                  </a:rPr>
                  <a:t>    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2500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cm=25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m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宽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/>
                            <a:ea typeface="宋体"/>
                            <a:cs typeface="Times New Roman"/>
                          </a:rPr>
                          <m:t>500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1500(cm)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Calibri"/>
                    <a:ea typeface="宋体"/>
                    <a:cs typeface="Times New Roman"/>
                  </a:rPr>
                  <a:t>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Calibri"/>
                    <a:ea typeface="宋体"/>
                    <a:cs typeface="Times New Roman"/>
                  </a:rPr>
                  <a:t>     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1500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cm=15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 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m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面积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25×15=375(m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答</a:t>
                </a:r>
                <a:r>
                  <a:rPr lang="en-US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: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游泳池的实际面积是</a:t>
                </a:r>
                <a:r>
                  <a:rPr lang="en-US" altLang="zh-CN" sz="3400" dirty="0">
                    <a:solidFill>
                      <a:srgbClr val="E72582"/>
                    </a:solidFill>
                    <a:effectLst/>
                    <a:latin typeface="Times New Roman"/>
                    <a:ea typeface="宋体"/>
                    <a:cs typeface="Times New Roman"/>
                  </a:rPr>
                  <a:t>375</a:t>
                </a:r>
                <a:r>
                  <a:rPr lang="zh-CN" altLang="zh-CN" sz="3400" b="1" dirty="0">
                    <a:solidFill>
                      <a:srgbClr val="E72582"/>
                    </a:solidFill>
                    <a:effectLst/>
                    <a:latin typeface="Times New Roman"/>
                    <a:ea typeface="方正仿宋_GBK"/>
                    <a:cs typeface="Times New Roman"/>
                  </a:rPr>
                  <a:t>平方米。</a:t>
                </a:r>
                <a:endParaRPr lang="zh-CN" altLang="zh-CN" sz="3400" b="1" dirty="0">
                  <a:solidFill>
                    <a:srgbClr val="E72582"/>
                  </a:solidFill>
                  <a:effectLst/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06455" cy="5457904"/>
              </a:xfrm>
              <a:prstGeom prst="rect">
                <a:avLst/>
              </a:prstGeom>
              <a:blipFill rotWithShape="1">
                <a:blip r:embed="rId4"/>
                <a:stretch>
                  <a:fillRect l="-1551" b="-13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46.jpeg"/>
          <p:cNvPicPr/>
          <p:nvPr/>
        </p:nvPicPr>
        <p:blipFill rotWithShape="1">
          <a:blip r:embed="rId5"/>
          <a:srcRect l="9860"/>
          <a:stretch/>
        </p:blipFill>
        <p:spPr>
          <a:xfrm>
            <a:off x="7715250" y="2696210"/>
            <a:ext cx="3796665" cy="23037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217</Words>
  <Application>Microsoft Office PowerPoint</Application>
  <PresentationFormat>自定义</PresentationFormat>
  <Paragraphs>55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方正大标宋_GBK</vt:lpstr>
      <vt:lpstr>Cambria Math</vt:lpstr>
      <vt:lpstr>Times New Roman</vt:lpstr>
      <vt:lpstr>Calibri</vt:lpstr>
      <vt:lpstr>方正小标宋_GBK</vt:lpstr>
      <vt:lpstr>方正隶变_GBK</vt:lpstr>
      <vt:lpstr>微软雅黑</vt:lpstr>
      <vt:lpstr>汉仪雅酷黑 95W</vt:lpstr>
      <vt:lpstr>方正楷体_GBK</vt:lpstr>
      <vt:lpstr>方正仿宋_GBK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2026-03-16T06:36:21Z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