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图形的运动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填一填。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一辆汽车沿笔直的公路行驶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车身的运动是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车轮的运动是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0142" y="1846461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平移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7375" y="262569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旋转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2975"/>
            <a:ext cx="1082611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下面图片中的长方形向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平移了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梯形绕点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时针旋转了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839719" y="2868930"/>
            <a:ext cx="6066155" cy="28541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02839" y="115841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下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3188" y="114168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9719" y="193087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0033" y="193087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0" y="942975"/>
            <a:ext cx="104775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将一张圆形纸片对折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在对折后的图形中间剪一个正方形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将圆形纸片展开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可以看到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个正方形。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0188" y="193226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按要求画一画。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向上平移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绕点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顺时针旋转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以直线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为对称轴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画出图形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的轴对称图形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放大后得到图形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13901" y="3569528"/>
            <a:ext cx="6510973" cy="3070475"/>
          </a:xfrm>
          <a:prstGeom prst="rect">
            <a:avLst/>
          </a:prstGeom>
        </p:spPr>
      </p:pic>
      <p:pic>
        <p:nvPicPr>
          <p:cNvPr id="9" name="image17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013901" y="3569528"/>
            <a:ext cx="6510973" cy="307047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194</Words>
  <Application>Microsoft Office PowerPoint</Application>
  <PresentationFormat>自定义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2026-03-16T08:27:30Z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