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99" r:id="rId7"/>
    <p:sldId id="500" r:id="rId8"/>
    <p:sldId id="501" r:id="rId9"/>
    <p:sldId id="427" r:id="rId10"/>
  </p:sldIdLst>
  <p:sldSz cx="12192000" cy="6858000"/>
  <p:notesSz cx="6858000" cy="9144000"/>
  <p:embeddedFontLst>
    <p:embeddedFont>
      <p:font typeface="方正大标宋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方正小标宋_GBK" pitchFamily="65" charset="-122"/>
      <p:regular r:id="rId16"/>
    </p:embeddedFont>
    <p:embeddedFont>
      <p:font typeface="方正隶变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仿宋_GBK" pitchFamily="65" charset="-122"/>
      <p:regular r:id="rId20"/>
    </p:embeddedFont>
    <p:embeddedFont>
      <p:font typeface="方正大标宋简体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二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图形与测量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8524875" cy="1572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在括号里填上合适的单位。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67872" y="2694305"/>
            <a:ext cx="1336998" cy="14490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781070" y="2694305"/>
            <a:ext cx="322761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一只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梅花鹿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重</a:t>
            </a:r>
            <a:r>
              <a:rPr lang="en-US" altLang="zh-CN" sz="3400" dirty="0">
                <a:latin typeface="Times New Roman"/>
                <a:ea typeface="宋体"/>
              </a:rPr>
              <a:t>75(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9" name="矩形 8"/>
          <p:cNvSpPr/>
          <p:nvPr/>
        </p:nvSpPr>
        <p:spPr>
          <a:xfrm>
            <a:off x="4175933" y="36371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kg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6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321424" y="2694940"/>
            <a:ext cx="1937463" cy="14681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363486" y="2659073"/>
            <a:ext cx="2438488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做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课间操用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71858" y="3550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1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078769" y="5071427"/>
            <a:ext cx="1702301" cy="61499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942556" y="4628564"/>
            <a:ext cx="2922595" cy="15706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400" dirty="0">
                <a:ea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文具盒售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价</a:t>
            </a:r>
            <a:r>
              <a:rPr lang="en-US" altLang="zh-CN" sz="3400" dirty="0">
                <a:latin typeface="Times New Roman"/>
                <a:ea typeface="宋体"/>
              </a:rPr>
              <a:t>8.5(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4486274" y="55877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元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6" name="image16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688772" y="4687351"/>
            <a:ext cx="1364891" cy="147373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8258887" y="4579144"/>
            <a:ext cx="2765501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50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米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大约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需要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9(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890933" y="552509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用一根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15.7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长的绳子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可以围成一个直径是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的圆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这个圆的面积是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一个正方体的棱长是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 cm,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它的表面积是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体积是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57088" y="104636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6831" y="1861368"/>
            <a:ext cx="138371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19.625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43754" y="260846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90554" y="33799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125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952500"/>
            <a:ext cx="1091565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(4)9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　　　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0.65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2.7 L=(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)L(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)mL 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1.05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=(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)dm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3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04879" y="11320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17049" y="193372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91368" y="27132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152654" y="2720727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700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94042" y="342900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求下面图形中阴影部分的面积。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:cm)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7250" y="1738258"/>
            <a:ext cx="5465735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62720" y="1866900"/>
            <a:ext cx="1850539" cy="17526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17897" y="1813173"/>
            <a:ext cx="496252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3.14×5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=3.14×25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78.5(cm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400" dirty="0" smtClean="0">
              <a:solidFill>
                <a:srgbClr val="E72582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78.5-50=28.5(cm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0350" y="1800225"/>
            <a:ext cx="3048000" cy="24468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5×2×5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=10×5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50(cm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</a:t>
            </a:r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971550"/>
            <a:ext cx="560861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16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66995" y="971550"/>
            <a:ext cx="2600180" cy="191613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5850" y="2887684"/>
            <a:ext cx="805815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b="1" baseline="-25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梯</a:t>
            </a:r>
            <a:r>
              <a:rPr lang="en-US" altLang="zh-CN" sz="3400" b="1" baseline="-25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=(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4+9)×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4÷2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=13×4÷2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</a:p>
        </p:txBody>
      </p:sp>
      <p:sp>
        <p:nvSpPr>
          <p:cNvPr id="9" name="矩形 8"/>
          <p:cNvSpPr/>
          <p:nvPr/>
        </p:nvSpPr>
        <p:spPr>
          <a:xfrm>
            <a:off x="5400676" y="2876550"/>
            <a:ext cx="41148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400" b="1" baseline="-25000" dirty="0" smtClean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阴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=26-3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14×4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÷4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=26-12</a:t>
            </a:r>
            <a:r>
              <a:rPr lang="en-US" altLang="zh-CN" sz="3400" i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56</a:t>
            </a:r>
          </a:p>
          <a:p>
            <a:pPr lvl="0"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  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r>
              <a:rPr lang="en-US" altLang="zh-CN" sz="3400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44(cm</a:t>
            </a:r>
            <a:r>
              <a:rPr lang="en-US" altLang="zh-CN" sz="3400" baseline="300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6776"/>
            <a:ext cx="7342501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求下面图形的表面积。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单位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厘米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6325" y="1762125"/>
            <a:ext cx="5246660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endParaRPr lang="zh-CN" altLang="en-US" sz="3400" dirty="0"/>
          </a:p>
        </p:txBody>
      </p:sp>
      <p:pic>
        <p:nvPicPr>
          <p:cNvPr id="8" name="image16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1" y="1762124"/>
            <a:ext cx="1879784" cy="241700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73384" y="2006084"/>
            <a:ext cx="431816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  2×2×2+2×4×4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=8+32</a:t>
            </a: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40(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) 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952500"/>
            <a:ext cx="5618135" cy="782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(2)</a:t>
            </a:r>
            <a:endParaRPr lang="zh-CN" altLang="en-US" sz="3400" dirty="0"/>
          </a:p>
        </p:txBody>
      </p:sp>
      <p:pic>
        <p:nvPicPr>
          <p:cNvPr id="8" name="image1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038225"/>
            <a:ext cx="2105646" cy="210564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38600" y="952500"/>
            <a:ext cx="6096000" cy="32316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6÷2=3(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 3.14×6×4.5+3.14×3</a:t>
            </a:r>
            <a:r>
              <a:rPr lang="en-US" altLang="zh-CN" sz="3400" baseline="300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×2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=84.78+56.52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=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141.3(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平方厘米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)</a:t>
            </a:r>
            <a:endParaRPr lang="zh-CN" altLang="zh-CN" sz="3400" dirty="0">
              <a:solidFill>
                <a:srgbClr val="E72582"/>
              </a:solidFill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241</Words>
  <Application>Microsoft Office PowerPoint</Application>
  <PresentationFormat>自定义</PresentationFormat>
  <Paragraphs>78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2026-03-16T08:06:59Z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