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9" r:id="rId5"/>
    <p:sldId id="498" r:id="rId6"/>
    <p:sldId id="427" r:id="rId7"/>
  </p:sldIdLst>
  <p:sldSz cx="12192000" cy="6858000"/>
  <p:notesSz cx="6858000" cy="9144000"/>
  <p:embeddedFontLst>
    <p:embeddedFont>
      <p:font typeface="Cambria Math" pitchFamily="18" charset="0"/>
      <p:regular r:id="rId8"/>
    </p:embeddedFont>
    <p:embeddedFont>
      <p:font typeface="方正大标宋简体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仿宋_GBK" pitchFamily="65" charset="-122"/>
      <p:regular r:id="rId18"/>
    </p:embeddedFont>
    <p:embeddedFont>
      <p:font typeface="方正隶变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六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探索规律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38175" y="861095"/>
                <a:ext cx="10873740" cy="46888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1.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按规律填数。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(1)6, 9, 12,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), 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),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(2)1, 8, 27,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), 125,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), 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343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(3)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),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),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(4)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25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21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36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), 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75" y="861095"/>
                <a:ext cx="10873740" cy="4688848"/>
              </a:xfrm>
              <a:prstGeom prst="rect">
                <a:avLst/>
              </a:prstGeom>
              <a:blipFill rotWithShape="1">
                <a:blip r:embed="rId4"/>
                <a:stretch>
                  <a:fillRect l="-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3347258" y="1817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90358" y="176887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81058" y="1817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7258" y="258996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258996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216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/>
              <p:cNvSpPr/>
              <p:nvPr/>
            </p:nvSpPr>
            <p:spPr>
              <a:xfrm>
                <a:off x="3040426" y="3436859"/>
                <a:ext cx="505267" cy="9580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0426" y="3436859"/>
                <a:ext cx="505267" cy="95801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4757724" y="3324660"/>
                <a:ext cx="718466" cy="9660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7724" y="3324660"/>
                <a:ext cx="718466" cy="96603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 13"/>
              <p:cNvSpPr/>
              <p:nvPr/>
            </p:nvSpPr>
            <p:spPr>
              <a:xfrm>
                <a:off x="6648423" y="3388396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8423" y="3388396"/>
                <a:ext cx="718466" cy="959686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矩形 14"/>
              <p:cNvSpPr/>
              <p:nvPr/>
            </p:nvSpPr>
            <p:spPr>
              <a:xfrm>
                <a:off x="3900474" y="4528228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49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45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00474" y="4528228"/>
                <a:ext cx="718466" cy="9596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5925315" y="4481432"/>
                <a:ext cx="718466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64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60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5315" y="4481432"/>
                <a:ext cx="718466" cy="95968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33425" y="861094"/>
            <a:ext cx="841057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下列图中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各有几个三角形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24902" y="2616200"/>
            <a:ext cx="7243418" cy="1041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93770" y="3682916"/>
            <a:ext cx="7686720" cy="8771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7011" y="38764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86021" y="3866936"/>
            <a:ext cx="51167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599638" y="386693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647699" y="990600"/>
            <a:ext cx="1125855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一组图形按如下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规律排列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○□□</a:t>
            </a:r>
            <a:r>
              <a:rPr lang="en-US" altLang="zh-CN" sz="3400" dirty="0" smtClean="0">
                <a:latin typeface="Cambria Math"/>
                <a:ea typeface="宋体"/>
                <a:cs typeface="Cambria Math"/>
              </a:rPr>
              <a:t>△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○□□</a:t>
            </a:r>
            <a:r>
              <a:rPr lang="en-US" altLang="zh-CN" sz="3400" dirty="0" smtClean="0">
                <a:latin typeface="Cambria Math"/>
                <a:ea typeface="宋体"/>
                <a:cs typeface="Cambria Math"/>
              </a:rPr>
              <a:t>△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○□□</a:t>
            </a:r>
            <a:r>
              <a:rPr lang="en-US" altLang="zh-CN" sz="3400" dirty="0" smtClean="0">
                <a:latin typeface="Cambria Math"/>
                <a:ea typeface="宋体"/>
                <a:cs typeface="Cambria Math"/>
              </a:rPr>
              <a:t>△</a:t>
            </a:r>
            <a:r>
              <a:rPr lang="en-US" altLang="zh-CN" sz="3400" dirty="0" smtClean="0">
                <a:latin typeface="宋体" pitchFamily="2" charset="-122"/>
                <a:ea typeface="宋体" pitchFamily="2" charset="-122"/>
                <a:cs typeface="Times New Roman"/>
              </a:rPr>
              <a:t>…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第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个图形是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);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在前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33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个图形中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个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○,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□,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</a:t>
            </a:r>
            <a:r>
              <a:rPr lang="en-US" altLang="zh-CN" sz="3400" dirty="0">
                <a:latin typeface="Cambria Math"/>
                <a:ea typeface="宋体"/>
                <a:cs typeface="Cambria Math"/>
              </a:rPr>
              <a:t>△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52083" y="19702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□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209363" y="19167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29515" y="2722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00029" y="272276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589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1103947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淘气用火柴棒搭房子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摆一个房子要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根火柴棒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摆两个需要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根火柴棒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摆三个需要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求摆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个小房子需要多少根火柴棒。用含有字母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式子表示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i="1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当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n=50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根火柴棒。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861095"/>
            <a:ext cx="2252663" cy="91769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618813" y="177879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32983" y="25703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28950" y="4213623"/>
            <a:ext cx="127634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09829" y="496768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180</Words>
  <Application>Microsoft Office PowerPoint</Application>
  <PresentationFormat>自定义</PresentationFormat>
  <Paragraphs>51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Cambria Math</vt:lpstr>
      <vt:lpstr>Times New Roman</vt:lpstr>
      <vt:lpstr>方正大标宋简体</vt:lpstr>
      <vt:lpstr>Calibri</vt:lpstr>
      <vt:lpstr>方正小标宋_GBK</vt:lpstr>
      <vt:lpstr>方正大标宋_GBK</vt:lpstr>
      <vt:lpstr>微软雅黑</vt:lpstr>
      <vt:lpstr>汉仪雅酷黑 95W</vt:lpstr>
      <vt:lpstr>方正仿宋_GBK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2026-03-17T00:08:13Z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