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496" r:id="rId4"/>
    <p:sldId id="497" r:id="rId5"/>
    <p:sldId id="498" r:id="rId6"/>
    <p:sldId id="503" r:id="rId7"/>
    <p:sldId id="499" r:id="rId8"/>
    <p:sldId id="427" r:id="rId9"/>
  </p:sldIdLst>
  <p:sldSz cx="12192000" cy="6858000"/>
  <p:notesSz cx="6858000" cy="9144000"/>
  <p:embeddedFontLst>
    <p:embeddedFont>
      <p:font typeface="微软雅黑" pitchFamily="34" charset="-122"/>
      <p:regular r:id="rId10"/>
      <p:bold r:id="rId11"/>
    </p:embeddedFont>
    <p:embeddedFont>
      <p:font typeface="方正隶变_GBK" pitchFamily="65" charset="-122"/>
      <p:regular r:id="rId12"/>
    </p:embeddedFont>
    <p:embeddedFont>
      <p:font typeface="方正大标宋简体" charset="-122"/>
      <p:regular r:id="rId13"/>
    </p:embeddedFont>
    <p:embeddedFont>
      <p:font typeface="方正大标宋_GBK" pitchFamily="65" charset="-122"/>
      <p:regular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方正小标宋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1984091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二、图形与几何</a:t>
            </a:r>
            <a:endParaRPr lang="zh-CN" altLang="zh-CN" sz="4800" dirty="0">
              <a:latin typeface="方正大标宋_GBK" pitchFamily="65" charset="-122"/>
              <a:ea typeface="方正大标宋_GBK" pitchFamily="65" charset="-122"/>
              <a:cs typeface="Times New Roman"/>
            </a:endParaRPr>
          </a:p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图形的认识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161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1085851"/>
            <a:ext cx="109118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一个三角形的三个内角的度数比是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这三个内角的度数分别是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。按角分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按边分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这是一个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三角形。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正方形有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条对称轴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等边三角形有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条对称轴。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96050" y="28039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43925" y="281344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48950" y="280392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45°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82425" y="35711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等腰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10175" y="357114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直角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53364" y="51421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95138" y="51421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学校的伸缩铁门是应用了平行四边形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的特性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晾衣服的三角形衣架是应用了三角形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的特性。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右图中有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条线段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条射线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条直线。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17783" y="1097558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容易变形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2640" y="186136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稳定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80088" y="33147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1" name="image15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074535" y="3555801"/>
            <a:ext cx="3561336" cy="7590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84563" y="41324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169326" y="41324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959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下面四组小棒能围成三角形的是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 cm, 4 cm, 5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B.2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cm, 2 cm, 6 cm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C.7 cm, 7 cm, 7 cm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D.8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cm, 3 cm, 4 cm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44545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5"/>
            <a:ext cx="1078801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个同样的小正方体才能拼成一个大正方体。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D.16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将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右图折成一个正方体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号相对的面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号。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A.3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C.5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D.6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06577" y="4018711"/>
            <a:ext cx="2279847" cy="164369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53570" y="1055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17109" y="340315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899" y="861095"/>
            <a:ext cx="1078801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围一个长、宽都是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分米的长方体框架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至少需要铁丝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A.8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B.16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C.24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D.32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08197" y="177673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332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845820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过点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作直线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的平行线和垂线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858259" y="2387600"/>
            <a:ext cx="2693287" cy="1174750"/>
          </a:xfrm>
          <a:prstGeom prst="rect">
            <a:avLst/>
          </a:prstGeom>
        </p:spPr>
      </p:pic>
      <p:pic>
        <p:nvPicPr>
          <p:cNvPr id="9" name="image15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858258" y="1800225"/>
            <a:ext cx="2693287" cy="17621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214</Words>
  <Application>Microsoft Office PowerPoint</Application>
  <PresentationFormat>自定义</PresentationFormat>
  <Paragraphs>58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Times New Roman</vt:lpstr>
      <vt:lpstr>Wingdings</vt:lpstr>
      <vt:lpstr>微软雅黑</vt:lpstr>
      <vt:lpstr>汉仪雅酷黑 95W</vt:lpstr>
      <vt:lpstr>方正隶变_GBK</vt:lpstr>
      <vt:lpstr>方正大标宋简体</vt:lpstr>
      <vt:lpstr>方正大标宋_GBK</vt:lpstr>
      <vt:lpstr>Calibri</vt:lpstr>
      <vt:lpstr>方正小标宋_GBK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2026-03-17T00:09:27Z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