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498" r:id="rId6"/>
    <p:sldId id="502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小标宋_GBK" pitchFamily="65" charset="-122"/>
      <p:regular r:id="rId14"/>
    </p:embeddedFont>
    <p:embeddedFont>
      <p:font typeface="方正隶变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仿宋_GBK" pitchFamily="65" charset="-122"/>
      <p:regular r:id="rId18"/>
    </p:embeddedFont>
    <p:embeddedFont>
      <p:font typeface="方正大标宋简体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图形与位置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(2)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1" y="861095"/>
            <a:ext cx="657734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看图回答问题。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458882"/>
            <a:ext cx="8415735" cy="33581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95935" y="4616961"/>
            <a:ext cx="11015980" cy="197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该图的比例尺是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    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表示图上距离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 cm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代表实际距离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量得乐乐家到公园的图上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距离是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)cm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, 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乐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乐家到公园的实际距离是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67226" y="4705351"/>
            <a:ext cx="17888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r>
              <a:rPr lang="zh-CN" altLang="zh-CN" sz="34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∶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98913" y="5297147"/>
            <a:ext cx="10695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60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57088" y="528558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4822" y="5939234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180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37815" y="907754"/>
            <a:ext cx="8415735" cy="335810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6275" y="4197861"/>
            <a:ext cx="10835640" cy="2289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学校在乐乐家西偏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的方向上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距离乐乐家约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。商场在乐乐家西偏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)°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的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方向上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距离乐乐家约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16340" y="435153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66733" y="434205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33404" y="506358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366933" y="503501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71883" y="504453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27252" y="575171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8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945854"/>
            <a:ext cx="9182957" cy="36642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4375" y="4681835"/>
            <a:ext cx="1079754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(3)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淘气家在乐乐家东偏南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30°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距离乐乐家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150 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处。在图上画出淘气家的位置。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94687" y="976039"/>
            <a:ext cx="9107312" cy="363406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7166822" cy="7875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下图是小美家到学校的路线图。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1772507"/>
            <a:ext cx="9721215" cy="252211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5460" y="4153838"/>
            <a:ext cx="11006455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小美从家到医院的路线是向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方向走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到达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到达医院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00058" y="4342245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405033" y="4323194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929033" y="43231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66729" y="5079008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16317" y="5079008"/>
            <a:ext cx="149271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幼儿园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09858" y="50790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28559" y="586601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300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18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4" y="1040237"/>
            <a:ext cx="9721215" cy="252211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7225" y="3562350"/>
            <a:ext cx="1045845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广场在医院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方向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距离医院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处。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99708" y="377779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90433" y="3777792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42983" y="377779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57104" y="4550251"/>
            <a:ext cx="83869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150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447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182</Words>
  <Application>Microsoft Office PowerPoint</Application>
  <PresentationFormat>自定义</PresentationFormat>
  <Paragraphs>47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Arial</vt:lpstr>
      <vt:lpstr>宋体</vt:lpstr>
      <vt:lpstr>方正大标宋_GBK</vt:lpstr>
      <vt:lpstr>Times New Roman</vt:lpstr>
      <vt:lpstr>Calibri</vt:lpstr>
      <vt:lpstr>方正小标宋_GBK</vt:lpstr>
      <vt:lpstr>方正隶变_GBK</vt:lpstr>
      <vt:lpstr>微软雅黑</vt:lpstr>
      <vt:lpstr>汉仪雅酷黑 95W</vt:lpstr>
      <vt:lpstr>方正仿宋_GBK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2026-03-16T08:55:55Z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