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98" r:id="rId6"/>
    <p:sldId id="499" r:id="rId7"/>
    <p:sldId id="500" r:id="rId8"/>
    <p:sldId id="427" r:id="rId9"/>
  </p:sldIdLst>
  <p:sldSz cx="12192000" cy="6858000"/>
  <p:notesSz cx="6858000" cy="9144000"/>
  <p:embeddedFontLst>
    <p:embeddedFont>
      <p:font typeface="方正大标宋_GBK" pitchFamily="65" charset="-122"/>
      <p:regular r:id="rId10"/>
    </p:embeddedFont>
    <p:embeddedFont>
      <p:font typeface="Calibri" pitchFamily="34" charset="0"/>
      <p:regular r:id="rId11"/>
      <p:bold r:id="rId12"/>
      <p:italic r:id="rId13"/>
      <p:boldItalic r:id="rId14"/>
    </p:embeddedFont>
    <p:embeddedFont>
      <p:font typeface="方正小标宋_GBK" pitchFamily="65" charset="-122"/>
      <p:regular r:id="rId15"/>
    </p:embeddedFont>
    <p:embeddedFont>
      <p:font typeface="方正隶变_GBK" pitchFamily="65" charset="-122"/>
      <p:regular r:id="rId16"/>
    </p:embeddedFont>
    <p:embeddedFont>
      <p:font typeface="微软雅黑" pitchFamily="34" charset="-122"/>
      <p:regular r:id="rId17"/>
      <p:bold r:id="rId18"/>
    </p:embeddedFont>
    <p:embeddedFont>
      <p:font typeface="方正仿宋_GBK" pitchFamily="65" charset="-122"/>
      <p:regular r:id="rId19"/>
    </p:embeddedFont>
    <p:embeddedFont>
      <p:font typeface="方正大标宋简体" charset="-122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viewProps" Target="viewProp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五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)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常见的量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025" y="861094"/>
            <a:ext cx="1093089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填空。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(1)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采用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24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时计时法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下午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时就是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时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夜里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12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时就是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时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也就是第二天的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时。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(2)2018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年是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年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二月有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天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全年有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天。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世纪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=(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年。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290608" y="177026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10789" y="259013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24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732863" y="2590134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413933" y="332283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平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732863" y="340042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28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029579" y="3396853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365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304928" y="4151511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200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809625" y="952500"/>
            <a:ext cx="1070229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(3)8.6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吨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=(       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千克　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2.4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时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=(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时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分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1.5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日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=(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日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时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2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吨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500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千克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=(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吨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6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分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12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秒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=(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分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3.2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元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=(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分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949342" y="1093986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8600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748005" y="1884561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436516" y="188456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24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665688" y="2737604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465091" y="273760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751560" y="3429000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2.5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150679" y="4246761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6.2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649016" y="4983758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320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9125" y="861094"/>
            <a:ext cx="1089279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(4)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在括号里填上适当的单位。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一个篮球场占地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420(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一瓶墨水的净含量是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60(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一袋水泥的质量是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50(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小明爸爸的身高是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170(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54367" y="1779786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平方米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567650" y="256155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毫升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87992" y="334188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千克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363150" y="415151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厘米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反复比较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准确选择。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把正确答案的序号填在括号里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(1)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下面的年份中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全年只有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365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天。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A.2000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年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	B.2004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年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C.1984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年　</a:t>
            </a:r>
            <a:r>
              <a:rPr lang="zh-CN" altLang="zh-CN" sz="34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	D.1900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年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(2)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学校操场的占地面积是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1.2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公顷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合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平方米。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A.1200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	B.12000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C.120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	D.12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522597" y="177026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982670" y="411043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174" y="861094"/>
            <a:ext cx="1128712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(3)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一</a:t>
            </a:r>
            <a:r>
              <a:rPr lang="zh-CN" altLang="zh-CN" sz="3400" spc="-150" dirty="0">
                <a:latin typeface="Times New Roman"/>
                <a:ea typeface="宋体"/>
                <a:cs typeface="Times New Roman"/>
              </a:rPr>
              <a:t>节课</a:t>
            </a:r>
            <a:r>
              <a:rPr lang="en-US" altLang="zh-CN" sz="3400" spc="-150" dirty="0">
                <a:latin typeface="Times New Roman"/>
                <a:ea typeface="宋体"/>
                <a:cs typeface="Times New Roman"/>
              </a:rPr>
              <a:t>40</a:t>
            </a:r>
            <a:r>
              <a:rPr lang="zh-CN" altLang="zh-CN" sz="3400" spc="-150" dirty="0">
                <a:latin typeface="Times New Roman"/>
                <a:ea typeface="宋体"/>
                <a:cs typeface="Times New Roman"/>
              </a:rPr>
              <a:t>分</a:t>
            </a:r>
            <a:r>
              <a:rPr lang="en-US" altLang="zh-CN" sz="3400" spc="-15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spc="-150" dirty="0">
                <a:latin typeface="Times New Roman"/>
                <a:ea typeface="宋体"/>
                <a:cs typeface="Times New Roman"/>
              </a:rPr>
              <a:t>如果上课时间是</a:t>
            </a:r>
            <a:r>
              <a:rPr lang="en-US" altLang="zh-CN" sz="3400" spc="-150" dirty="0">
                <a:latin typeface="Times New Roman"/>
                <a:ea typeface="宋体"/>
                <a:cs typeface="Times New Roman"/>
              </a:rPr>
              <a:t>9:55,</a:t>
            </a:r>
            <a:r>
              <a:rPr lang="zh-CN" altLang="zh-CN" sz="3400" spc="-150" dirty="0">
                <a:latin typeface="Times New Roman"/>
                <a:ea typeface="宋体"/>
                <a:cs typeface="Times New Roman"/>
              </a:rPr>
              <a:t>那么下课时间是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A.10:25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	      B.10:30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C.10:35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	      D.10:40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(4)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下面的说法错误的是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A.2100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年是平年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      B.5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kg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铁和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 kg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棉花一样重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笑笑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分跑了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 km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      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下午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5:15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可以表示为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17:15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497270" y="98921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797401" y="334188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175" y="861095"/>
            <a:ext cx="1087374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笑笑每天早上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8:20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到校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,11:50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放学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下午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1:50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到校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,4:50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放学。你知道她每天在校的时间是多久吗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11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时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50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分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-8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时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20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分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=3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时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30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分</a:t>
            </a:r>
            <a:endParaRPr lang="zh-CN" altLang="zh-CN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</a:t>
            </a:r>
            <a:r>
              <a:rPr lang="zh-CN" altLang="zh-CN" sz="3400" b="1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时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50</a:t>
            </a:r>
            <a:r>
              <a:rPr lang="zh-CN" altLang="zh-CN" sz="3400" b="1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分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-1</a:t>
            </a:r>
            <a:r>
              <a:rPr lang="zh-CN" altLang="zh-CN" sz="3400" b="1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时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50</a:t>
            </a:r>
            <a:r>
              <a:rPr lang="zh-CN" altLang="zh-CN" sz="3400" b="1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分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=3</a:t>
            </a:r>
            <a:r>
              <a:rPr lang="zh-CN" altLang="zh-CN" sz="3400" b="1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时</a:t>
            </a:r>
            <a:endParaRPr lang="zh-CN" altLang="zh-CN" sz="3400" b="1" dirty="0" smtClean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时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30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分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+3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时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=6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时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30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分</a:t>
            </a:r>
            <a:endParaRPr lang="zh-CN" altLang="zh-CN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她每天在校的时间是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6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时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30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分。</a:t>
            </a:r>
            <a:endParaRPr lang="zh-CN" altLang="zh-CN" sz="3400" b="1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六年级数学下册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</TotalTime>
  <Words>257</Words>
  <Application>Microsoft Office PowerPoint</Application>
  <PresentationFormat>自定义</PresentationFormat>
  <Paragraphs>76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1" baseType="lpstr">
      <vt:lpstr>Arial</vt:lpstr>
      <vt:lpstr>宋体</vt:lpstr>
      <vt:lpstr>方正大标宋_GBK</vt:lpstr>
      <vt:lpstr>Times New Roman</vt:lpstr>
      <vt:lpstr>Calibri</vt:lpstr>
      <vt:lpstr>方正小标宋_GBK</vt:lpstr>
      <vt:lpstr>方正隶变_GBK</vt:lpstr>
      <vt:lpstr>微软雅黑</vt:lpstr>
      <vt:lpstr>汉仪雅酷黑 95W</vt:lpstr>
      <vt:lpstr>方正仿宋_GBK</vt:lpstr>
      <vt:lpstr>方正大标宋简体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233</cp:revision>
  <dcterms:created xsi:type="dcterms:W3CDTF">2019-06-19T02:08:00Z</dcterms:created>
  <dcterms:modified xsi:type="dcterms:W3CDTF">2026-03-16T06:45:13Z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