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02" r:id="rId2"/>
    <p:sldId id="495" r:id="rId3"/>
    <p:sldId id="496" r:id="rId4"/>
    <p:sldId id="497" r:id="rId5"/>
    <p:sldId id="503" r:id="rId6"/>
    <p:sldId id="427" r:id="rId7"/>
  </p:sldIdLst>
  <p:sldSz cx="12192000" cy="6858000"/>
  <p:notesSz cx="6858000" cy="9144000"/>
  <p:embeddedFontLst>
    <p:embeddedFont>
      <p:font typeface="微软雅黑" pitchFamily="34" charset="-122"/>
      <p:regular r:id="rId8"/>
      <p:bold r:id="rId9"/>
    </p:embeddedFont>
    <p:embeddedFont>
      <p:font typeface="方正隶变_GBK" pitchFamily="65" charset="-122"/>
      <p:regular r:id="rId10"/>
    </p:embeddedFont>
    <p:embeddedFont>
      <p:font typeface="方正大标宋简体" charset="-122"/>
      <p:regular r:id="rId11"/>
    </p:embeddedFont>
    <p:embeddedFont>
      <p:font typeface="方正大标宋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方正小标宋_GBK" pitchFamily="65" charset="-122"/>
      <p:regular r:id="rId17"/>
    </p:embeddedFont>
    <p:embeddedFont>
      <p:font typeface="方正仿宋_GBK" pitchFamily="65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279366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三、统计与概率</a:t>
            </a:r>
          </a:p>
          <a:p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一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统计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4583362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514166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516218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819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填空。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要清楚地表示出某工厂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2025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年各月产量的变化情况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制作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统计图比较合适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要清楚地比较该厂六个车间全年产量的多少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制作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统计图比较合适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;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要清楚地表示出每个车间的产量占总产量的百分比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制作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统计图比较合适。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18096" y="2608099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折线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51986" y="337185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条形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825325" y="416460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扇形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18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883650" y="1287780"/>
            <a:ext cx="2628265" cy="2293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9600" y="861095"/>
            <a:ext cx="110490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王叔叔家的菜地及种植面积情况如右图。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宋体"/>
              </a:rPr>
              <a:t>①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王叔叔家种西红柿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600 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王叔叔家的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菜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地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共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宋体"/>
              </a:rPr>
              <a:t>②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芹菜的种植面积是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韭菜的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种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植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面积是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)m</a:t>
            </a:r>
            <a:r>
              <a:rPr lang="en-US" altLang="zh-CN" sz="3400" baseline="300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Calibri"/>
                <a:ea typeface="宋体"/>
                <a:cs typeface="宋体"/>
              </a:rPr>
              <a:t>③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西红柿的种植面积比黄瓜多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)%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05300" y="2587660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1500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28954" y="3351411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62000" y="4141986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225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00083" y="48944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5"/>
            <a:ext cx="669451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看图完成下面各题。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8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02495" y="1590948"/>
            <a:ext cx="5076825" cy="503815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096001" y="1828800"/>
            <a:ext cx="541591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/>
                <a:ea typeface="宋体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甲超市第</a:t>
            </a:r>
            <a:r>
              <a:rPr lang="en-US" altLang="zh-CN" sz="3400" dirty="0" smtClean="0">
                <a:latin typeface="Times New Roman"/>
                <a:ea typeface="宋体"/>
              </a:rPr>
              <a:t>(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</a:t>
            </a:r>
            <a:r>
              <a:rPr lang="en-US" altLang="zh-CN" sz="3400" dirty="0">
                <a:latin typeface="Times New Roman"/>
                <a:ea typeface="宋体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周的营业额最高</a:t>
            </a:r>
            <a:r>
              <a:rPr lang="en-US" altLang="zh-CN" sz="3400" dirty="0">
                <a:latin typeface="Times New Roman"/>
                <a:ea typeface="宋体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是</a:t>
            </a:r>
            <a:r>
              <a:rPr lang="en-US" altLang="zh-CN" sz="3400" dirty="0" smtClean="0">
                <a:latin typeface="Times New Roman"/>
                <a:ea typeface="宋体"/>
              </a:rPr>
              <a:t>(              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万元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>
                <a:latin typeface="Times New Roman"/>
                <a:ea typeface="宋体"/>
              </a:rPr>
              <a:t>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乙超市第</a:t>
            </a: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周的营业额最接近甲超市</a:t>
            </a:r>
            <a:r>
              <a:rPr lang="en-US" altLang="zh-CN" sz="3400" dirty="0">
                <a:latin typeface="Times New Roman"/>
                <a:ea typeface="宋体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是</a:t>
            </a: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万元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803958" y="20083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50793" y="2813447"/>
            <a:ext cx="9476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183 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35726" y="362763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二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85783" y="5123060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93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8" name="image18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02494" y="1000397"/>
            <a:ext cx="5221097" cy="518132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096001" y="1009922"/>
            <a:ext cx="541591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>
                <a:latin typeface="Times New Roman"/>
                <a:ea typeface="宋体"/>
              </a:rPr>
              <a:t>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甲、乙超市第</a:t>
            </a: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方正仿宋_GBK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</a:rPr>
              <a:t>      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周的营业额相差最多</a:t>
            </a:r>
            <a:r>
              <a:rPr lang="en-US" altLang="zh-CN" sz="3400" dirty="0">
                <a:latin typeface="Times New Roman"/>
                <a:ea typeface="宋体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相差</a:t>
            </a:r>
            <a:r>
              <a:rPr lang="en-US" altLang="zh-CN" sz="3400" dirty="0">
                <a:latin typeface="Times New Roman"/>
                <a:ea typeface="宋体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400" dirty="0" smtClean="0">
                <a:latin typeface="Times New Roman"/>
                <a:ea typeface="宋体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万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元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 smtClean="0">
                <a:latin typeface="Times New Roman"/>
                <a:ea typeface="宋体"/>
              </a:rPr>
              <a:t>(</a:t>
            </a:r>
            <a:r>
              <a:rPr lang="en-US" altLang="zh-CN" sz="3400" dirty="0">
                <a:latin typeface="Times New Roman"/>
                <a:ea typeface="宋体"/>
              </a:rPr>
              <a:t>4)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从统计图中你还能得到哪些信息</a:t>
            </a:r>
            <a:r>
              <a:rPr lang="en-US" altLang="zh-CN" sz="3400" dirty="0" smtClean="0">
                <a:latin typeface="Times New Roman"/>
                <a:ea typeface="宋体"/>
              </a:rPr>
              <a:t>?</a:t>
            </a:r>
          </a:p>
        </p:txBody>
      </p:sp>
      <p:sp>
        <p:nvSpPr>
          <p:cNvPr id="9" name="矩形 8"/>
          <p:cNvSpPr/>
          <p:nvPr/>
        </p:nvSpPr>
        <p:spPr>
          <a:xfrm>
            <a:off x="9729008" y="118328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三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29179" y="2795026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</a:rPr>
              <a:t>129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62920" y="4852332"/>
            <a:ext cx="5000380" cy="1575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甲超市各周的营业额都比乙超市高。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8102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195</Words>
  <Application>Microsoft Office PowerPoint</Application>
  <PresentationFormat>自定义</PresentationFormat>
  <Paragraphs>45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微软雅黑</vt:lpstr>
      <vt:lpstr>Wingdings</vt:lpstr>
      <vt:lpstr>Times New Roman</vt:lpstr>
      <vt:lpstr>汉仪雅酷黑 95W</vt:lpstr>
      <vt:lpstr>方正隶变_GBK</vt:lpstr>
      <vt:lpstr>方正大标宋简体</vt:lpstr>
      <vt:lpstr>方正大标宋_GBK</vt:lpstr>
      <vt:lpstr>Calibri</vt:lpstr>
      <vt:lpstr>方正小标宋_GBK</vt:lpstr>
      <vt:lpstr>方正仿宋_GBK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233</cp:revision>
  <dcterms:created xsi:type="dcterms:W3CDTF">2019-06-19T02:08:00Z</dcterms:created>
  <dcterms:modified xsi:type="dcterms:W3CDTF">2026-03-16T23:44:02Z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