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502" r:id="rId7"/>
    <p:sldId id="427" r:id="rId8"/>
  </p:sldIdLst>
  <p:sldSz cx="12192000" cy="6858000"/>
  <p:notesSz cx="6858000" cy="9144000"/>
  <p:embeddedFontLst>
    <p:embeddedFont>
      <p:font typeface="方正大标宋_GBK" pitchFamily="65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小标宋_GBK" pitchFamily="65" charset="-122"/>
      <p:regular r:id="rId14"/>
    </p:embeddedFont>
    <p:embeddedFont>
      <p:font typeface="方正隶变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仿宋_GBK" pitchFamily="65" charset="-122"/>
      <p:regular r:id="rId18"/>
    </p:embeddedFont>
    <p:embeddedFont>
      <p:font typeface="方正大标宋简体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二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图形与测量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用圆规画一个半径是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厘米的圆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圆规两脚间的距离应是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厘米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画的圆的周长是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厘米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面积是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平方厘米。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一个圆锥的底面直径是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8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厘米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高是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1.5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厘米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这个圆锥的体积是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 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(3)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一个直角三角形的一个锐角是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60°,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另一个锐角是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)°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06934" y="232271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41873" y="2274066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25.12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06934" y="2983508"/>
            <a:ext cx="116570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50.24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32227" y="4342011"/>
            <a:ext cx="290977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25.12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立方厘米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06934" y="569225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699" y="971550"/>
            <a:ext cx="1086421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反复比较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准确选择。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把正确答案的序号填在括号里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一种长方体水管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长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 m,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横截面是一个边长为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的正方形。做两节这样的水管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至少需要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)dm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的铁皮。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方正仿宋_GBK"/>
                <a:cs typeface="Times New Roman"/>
              </a:rPr>
              <a:t>不计接头和损耗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A.48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B.480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C.516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D.276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77895" y="272930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5" y="861094"/>
            <a:ext cx="109728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一个正方体的棱长扩大到原来的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体积就扩大到原来的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倍。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A.2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B.4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C.6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	D.8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(3)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右图中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甲的表面积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乙的表面积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A.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大于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B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小于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C.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等于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D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无法确定</a:t>
            </a:r>
            <a:r>
              <a:rPr lang="zh-CN" altLang="zh-CN" sz="3600" dirty="0">
                <a:latin typeface="Calibri"/>
                <a:ea typeface="Times New Roman"/>
                <a:cs typeface="Times New Roman"/>
              </a:rPr>
              <a:t> 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7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939771" y="4233227"/>
            <a:ext cx="3299093" cy="159771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24646" y="181788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525072" y="338137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61094"/>
            <a:ext cx="1085469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一个无盖的铁皮水桶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底面直径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dm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高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dm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做这样一个水桶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至少需要多大面积的铁皮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76349" y="2609190"/>
            <a:ext cx="829627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3.14×4×6+3.14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×(4÷2)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=75.36+12.56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=87.92(dm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至少需要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87.92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平方分米的铁皮。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61094"/>
            <a:ext cx="1085469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这个水桶最多能装水多少升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85875" y="1873875"/>
            <a:ext cx="7715250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3.14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×(4÷2)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×6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=3.14×4×6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=75.36(dm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=75.36(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升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这个水桶最多能装水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75.36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升。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28470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267</Words>
  <Application>Microsoft Office PowerPoint</Application>
  <PresentationFormat>自定义</PresentationFormat>
  <Paragraphs>53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方正大标宋_GBK</vt:lpstr>
      <vt:lpstr>Times New Roman</vt:lpstr>
      <vt:lpstr>Calibri</vt:lpstr>
      <vt:lpstr>方正小标宋_GBK</vt:lpstr>
      <vt:lpstr>方正隶变_GBK</vt:lpstr>
      <vt:lpstr>微软雅黑</vt:lpstr>
      <vt:lpstr>汉仪雅酷黑 95W</vt:lpstr>
      <vt:lpstr>方正仿宋_GBK</vt:lpstr>
      <vt:lpstr>方正大标宋简体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233</cp:revision>
  <dcterms:created xsi:type="dcterms:W3CDTF">2019-06-19T02:08:00Z</dcterms:created>
  <dcterms:modified xsi:type="dcterms:W3CDTF">2026-03-16T08:14:54Z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