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1" r:id="rId4"/>
    <p:sldId id="505" r:id="rId5"/>
    <p:sldId id="506" r:id="rId6"/>
    <p:sldId id="512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文园地一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有名的老铺都要挂出几百盏灯来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有的一律是玻璃的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有的清一色是牛角的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有的都是纱灯。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句子中表示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全部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的意思的词语有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8601" y="33110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4457" y="404425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清一色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2247" y="40442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全校运动会上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小莹在短跑比赛中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志杰在跳高比赛中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思雨在跳远比赛中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宁宁在游泳比赛中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在横线上填表示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第一名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的词语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2743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勇夺第一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2116" y="170217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喜获金牌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2916" y="17774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摘得桂冠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0849" y="253317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拔得头筹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782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11452" y="773073"/>
            <a:ext cx="541686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二、写出下列习俗的寓意。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52" y="1794294"/>
            <a:ext cx="11541853" cy="22154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16810" y="185851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万事如意年年高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16810" y="2594238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年年有余</a:t>
            </a:r>
            <a:endParaRPr lang="zh-CN" altLang="en-US" sz="34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6810" y="3329961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团团圆圆</a:t>
            </a:r>
            <a:endParaRPr lang="zh-CN" altLang="en-US" sz="34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6"/>
            <a:ext cx="11153955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三、把下面的诗歌补充完整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并回答问题。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长歌行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青青园中葵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阳春布德泽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焜黄华叶衰。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何时复西归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938176" y="235994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朝露待日晞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14575" y="235994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万物生光辉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2583" y="312223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常恐秋节至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7481" y="312171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百川东到海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380480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6811" y="383343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6"/>
            <a:ext cx="1081752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这是一首慨叹时光易逝、生命短暂的古诗。诗中劝诫人们要及早努力奋斗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不要等年老之时再后悔的诗句是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。请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你再写出两句劝诫世人珍惜时光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努力奋斗的诗句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3006" y="318556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9791" y="312122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343" y="4737375"/>
            <a:ext cx="8916838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少年易学老难成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一寸光阴不可轻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04542" y="5832635"/>
            <a:ext cx="678670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024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279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方正黑体_GBK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2026-02-25T02:13:02Z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