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39" r:id="rId6"/>
    <p:sldId id="498" r:id="rId7"/>
    <p:sldId id="528" r:id="rId8"/>
    <p:sldId id="535" r:id="rId9"/>
    <p:sldId id="540" r:id="rId10"/>
    <p:sldId id="536" r:id="rId11"/>
    <p:sldId id="427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大标宋简体" panose="02010600030101010101" charset="-122"/>
      <p:regular r:id="rId17"/>
    </p:embeddedFont>
    <p:embeddedFont>
      <p:font typeface="NEU-BZ" panose="02010600010101010101" pitchFamily="2" charset="-122"/>
      <p:regular r:id="rId18"/>
      <p:bold r:id="rId19"/>
      <p:italic r:id="rId20"/>
      <p:boldItalic r:id="rId21"/>
    </p:embeddedFont>
    <p:embeddedFont>
      <p:font typeface="方正黑体_GBK" panose="03000509000000000000" pitchFamily="65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书宋_GBK" panose="03000509000000000000" pitchFamily="65" charset="-122"/>
      <p:regular r:id="rId24"/>
    </p:embeddedFont>
    <p:embeddedFont>
      <p:font typeface="方正仿宋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大标宋_GBK" panose="03000509000000000000" pitchFamily="65" charset="-122"/>
      <p:regular r:id="rId27"/>
    </p:embeddedFont>
    <p:embeddedFont>
      <p:font typeface="NEU-HZ" panose="02010600010101010101" pitchFamily="2" charset="-122"/>
      <p:regular r:id="rId28"/>
      <p:italic r:id="rId29"/>
    </p:embeddedFont>
    <p:embeddedFont>
      <p:font typeface="仿宋" panose="02010609060101010101" pitchFamily="49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NEU-XT" panose="02020503000000020003" pitchFamily="18" charset="-122"/>
      <p:regular r:id="rId33"/>
    </p:embeddedFont>
    <p:embeddedFont>
      <p:font typeface="方正楷体_GBK" panose="03000509000000000000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font" Target="fonts/font2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13</a:t>
            </a: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董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存瑞舍身炸暗堡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夏明翰的故事令人感动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很多人打算把它分享到朋友圈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让更多的人了解他的革命精神。请联系选段内容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写下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这一刻的想法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吸引大家点开文章阅读。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603" y="2742130"/>
            <a:ext cx="11178154" cy="34430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78551" y="3645463"/>
            <a:ext cx="617851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在死亡面前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夏明翰毫不畏惧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还写下了正气凛然的就义诗</a:t>
            </a: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b="1" dirty="0" smtClean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吾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辈也应发扬这样的精神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砥砺前行。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3" y="1702172"/>
            <a:ext cx="108218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一、下列加点字的读音有误的一项是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迸射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bèng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震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hàn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恳切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kěn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战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háo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匍匐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pì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嘹亮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liào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哧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29387" y="18962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17402" y="299197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2967" y="2991971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57036" y="3759892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83956" y="3759892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68636" y="452781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09834" y="4527813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17402" y="5326690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2966" y="5326690"/>
            <a:ext cx="702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二、把下列词语补充完整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再选词填空。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二连三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天动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昂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首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胸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迎风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扬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巴黎奥运会赛场上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中国队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的夺金喜讯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让无数网友热血沸腾。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锦江河畔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龙船鼓咚咚响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彩旗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洋溢着浓浓的节日氛围。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3055" y="1844514"/>
            <a:ext cx="62068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2345" y="26295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30287" y="18445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1788" y="26295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1788" y="327361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接二连三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81203" y="486042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迎风飘扬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0360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董存瑞夹紧炸药包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一会儿忽左忽右地匍匐前进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一会儿又向前滚上好几米。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画出句子中表示动作的词语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这些动作描写突出了董存瑞面对敌人猛烈的炮火却依然前行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的精神。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884330" y="2344258"/>
            <a:ext cx="884749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586390" y="2344258"/>
            <a:ext cx="179052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326704" y="3137887"/>
            <a:ext cx="442375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362337" y="483788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英勇无畏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请用一连串的动作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描写一个人物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0884" y="1949570"/>
            <a:ext cx="102740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她走进房间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轻轻地关上门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来到书桌前坐下来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捧起书本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认真地看了起来。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841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102" y="1696153"/>
            <a:ext cx="1102455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三月二十日清晨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白色恐怖笼罩江城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夏明翰同志告别狱中难友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从容不迫地走向刑场。刑场上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夏明翰昂首挺立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深情地望着祖国大地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望着他熟悉的、印满他战斗足迹的武汉三镇。执刑官走过来问他还有什么话要讲。夏明翰大声说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给我纸和笔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他用戴着手铐的手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饱蘸着浓墨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70936" y="821065"/>
            <a:ext cx="1102455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饱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蘸着自己满腔热血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在雪白的纸上洋洋洒洒地写下了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砍头不要紧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只要主义真。杀了夏明翰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还有后来人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这首正气凛然的就义诗。写完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他将笔一甩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厉声喝道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开枪吧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枪声响了。党的好战士、人民的好公仆夏明翰同志为革命英勇地献出了宝贵的生命。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选自《夏明翰烈士》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609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选段讲述了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这件事。在记叙的过程中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主要是通过对夏明翰的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言行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神态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描写来体现他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的英雄气概。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51440" y="94378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三月二十日清晨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06130" y="94378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夏明翰英勇就义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11283" y="168215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言行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0063" y="2384588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正气凛然、视死如归、英勇无畏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夏明翰的五言就义诗的意思是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牺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牲不要紧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只要我追求的共产主义事业还在就行。你们虽然杀了我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但还有千千万万的革命者继续为革命事业斗争到底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869214" y="1631567"/>
            <a:ext cx="421572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3493" y="2416570"/>
            <a:ext cx="103814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3493" y="3218827"/>
            <a:ext cx="103814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678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689</Words>
  <Application>Microsoft Office PowerPoint</Application>
  <PresentationFormat>宽屏</PresentationFormat>
  <Paragraphs>73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Calibri</vt:lpstr>
      <vt:lpstr>方正大标宋简体</vt:lpstr>
      <vt:lpstr>NEU-BZ</vt:lpstr>
      <vt:lpstr>汉仪雅酷黑 95W</vt:lpstr>
      <vt:lpstr>方正黑体_GBK</vt:lpstr>
      <vt:lpstr>宋体</vt:lpstr>
      <vt:lpstr>Arial</vt:lpstr>
      <vt:lpstr>方正隶变_GBK</vt:lpstr>
      <vt:lpstr>方正书宋_GBK</vt:lpstr>
      <vt:lpstr>方正仿宋_GBK</vt:lpstr>
      <vt:lpstr>方正小标宋_GBK</vt:lpstr>
      <vt:lpstr>Wingdings</vt:lpstr>
      <vt:lpstr>方正大标宋_GBK</vt:lpstr>
      <vt:lpstr>NEU-HZ</vt:lpstr>
      <vt:lpstr>Times New Roman</vt:lpstr>
      <vt:lpstr>仿宋</vt:lpstr>
      <vt:lpstr>微软雅黑</vt:lpstr>
      <vt:lpstr>NEU-XT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262</cp:revision>
  <dcterms:created xsi:type="dcterms:W3CDTF">2019-06-19T02:08:00Z</dcterms:created>
  <dcterms:modified xsi:type="dcterms:W3CDTF">2026-03-10T00:55:46Z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