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11" r:id="rId7"/>
    <p:sldId id="509" r:id="rId8"/>
    <p:sldId id="427" r:id="rId9"/>
  </p:sldIdLst>
  <p:sldSz cx="12192000" cy="6858000"/>
  <p:notesSz cx="6858000" cy="9144000"/>
  <p:embeddedFontLst>
    <p:embeddedFont>
      <p:font typeface="Cambria Math" panose="02040503050406030204" pitchFamily="18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大标宋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隶变_GBK" panose="03000509000000000000" pitchFamily="65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NEU-XT" panose="02020503000000020003" pitchFamily="18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方正大标宋简体" panose="02010600030101010101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诗三首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4334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燕山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yān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chuí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cuí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zháo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záo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坚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焚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fén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fán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dāng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dàng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65153" y="2387389"/>
            <a:ext cx="7381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548345" y="2324129"/>
            <a:ext cx="82724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899372" y="3109133"/>
            <a:ext cx="7381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375585" y="3109133"/>
            <a:ext cx="7381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93372" y="3888946"/>
            <a:ext cx="73810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548345" y="3888947"/>
            <a:ext cx="991142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1398" y="20297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89783" y="20827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70772" y="28236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69152" y="28120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0537" y="35939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89783" y="36287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1" y="861093"/>
            <a:ext cx="1094692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看拼音写词语。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学习《石灰吟》前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可以先查阅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wǎnɡ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luò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资料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了解石灰石在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kāi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záo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出深山后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还要经历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chuí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liàn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和烈火的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fén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shāo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80526" y="18186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网络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04781" y="26553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8790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锤炼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3826" y="33917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焚烧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749" y="1827760"/>
            <a:ext cx="10933166" cy="15744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1519" y="195736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脉络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618113" y="267978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骆驼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20991" y="192203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焚烧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20991" y="268757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贪婪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518019" y="1957367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使劲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8019" y="1957367"/>
                <a:ext cx="1178528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612155" y="2702527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坚劲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2155" y="2702527"/>
                <a:ext cx="117852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80027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四、给加点字词选择正确的解释。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何当金络脑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当时。　　 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什么时候。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烈火焚烧若等闲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空闲。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平常。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等待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4301" y="17927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5735" y="33541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4117" y="214763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53012" y="370038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80027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指高尚的节操。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干净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没有污染。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清楚明白。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承受。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任凭。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任命。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6678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0723" y="26381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137112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96113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190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35586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五、默写古诗《竹石》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注意书写正确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行款整齐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布局合理。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985850"/>
              </p:ext>
            </p:extLst>
          </p:nvPr>
        </p:nvGraphicFramePr>
        <p:xfrm>
          <a:off x="793630" y="1871932"/>
          <a:ext cx="10610491" cy="2329131"/>
        </p:xfrm>
        <a:graphic>
          <a:graphicData uri="http://schemas.openxmlformats.org/drawingml/2006/table">
            <a:tbl>
              <a:tblPr firstRow="1" firstCol="1" bandRow="1"/>
              <a:tblGrid>
                <a:gridCol w="10610491"/>
              </a:tblGrid>
              <a:tr h="776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3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478734" y="1765469"/>
            <a:ext cx="105990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竹石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4096" y="2599351"/>
            <a:ext cx="743309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咬定青山不放松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立根原在破岩中。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4701" y="3384509"/>
            <a:ext cx="672572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任尔东西南北风。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275</Words>
  <Application>Microsoft Office PowerPoint</Application>
  <PresentationFormat>宽屏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Cambria Math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华文宋体</vt:lpstr>
      <vt:lpstr>方正隶变_GBK</vt:lpstr>
      <vt:lpstr>Arial</vt:lpstr>
      <vt:lpstr>方正黑体_GBK</vt:lpstr>
      <vt:lpstr>Wingdings</vt:lpstr>
      <vt:lpstr>NEU-XT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2026-03-10T06:36:16Z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