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508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大标宋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  <p:embeddedFont>
      <p:font typeface="方正隶变_GBK" panose="03000509000000000000" pitchFamily="65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楷体" panose="02010609060101010101" pitchFamily="49" charset="-122"/>
      <p:regular r:id="rId28"/>
    </p:embeddedFont>
    <p:embeddedFont>
      <p:font typeface="方正大标宋简体" panose="02010600030101010101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十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六年前的回忆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46407"/>
            <a:ext cx="10908066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才过了两天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竟然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果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然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显然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出事了。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我和父亲暂时躲在一间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安静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僻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平静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的小屋里。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我的心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剧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烈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猛烈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激烈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地跳动起来。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127007" y="23733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103694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859497" y="442996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5"/>
            <a:ext cx="113558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二、从课文中找出和下列句子相照应的句子。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 1927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我永远忘不了那一天。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我蹲在旁边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看他把书和有字的纸片投到火炉里去。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工友阎振三一早上街买东西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直到夜里还不见回来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438329"/>
            <a:ext cx="6085320" cy="79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记住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昨天是你爹被害的日子。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424" y="4004202"/>
            <a:ext cx="11309897" cy="79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为了避免党组织被破坏</a:t>
            </a:r>
            <a:r>
              <a:rPr lang="en-US" altLang="zh-CN" sz="33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父亲只好把一些书籍和文件烧掉。</a:t>
            </a:r>
            <a:r>
              <a:rPr lang="en-US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3373" y="5570075"/>
            <a:ext cx="10758542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在军警中间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我发现了前几天被捕的工友阎振三。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1077439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三、按要求写句子。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敌人把我们包围起来。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改为比喻句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我哪能离开呢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1395" y="3000627"/>
            <a:ext cx="9606951" cy="990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敌人像一群魔鬼似的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把我们包围起来。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859820"/>
            <a:ext cx="2919389" cy="990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我不能离开。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10774392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父亲坚决地对母亲说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我是不能轻易离开北京的。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改为转述句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5991" y="2777706"/>
            <a:ext cx="1079592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父亲坚决地对母亲说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他是不能轻易离开北京的。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484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8140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四、写出下列句子所运用的描写方法。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待了一会儿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父亲才回答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不要了就烧掉。你小孩子家知道什么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他脸上的神情非常安定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非常沉着。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他们仔细地把父亲全身搜了一遍。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  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828381" y="255188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语言描写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9723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神态描写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69723" y="418795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动作描写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494</Words>
  <Application>Microsoft Office PowerPoint</Application>
  <PresentationFormat>宽屏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方正楷体_GBK</vt:lpstr>
      <vt:lpstr>Calibri</vt:lpstr>
      <vt:lpstr>汉仪雅酷黑 95W</vt:lpstr>
      <vt:lpstr>NEU-HZ</vt:lpstr>
      <vt:lpstr>方正大标宋_GBK</vt:lpstr>
      <vt:lpstr>方正小标宋_GBK</vt:lpstr>
      <vt:lpstr>方正仿宋_GBK</vt:lpstr>
      <vt:lpstr>宋体</vt:lpstr>
      <vt:lpstr>方正书宋_GBK</vt:lpstr>
      <vt:lpstr>NEU-BZ</vt:lpstr>
      <vt:lpstr>方正隶变_GBK</vt:lpstr>
      <vt:lpstr>Arial</vt:lpstr>
      <vt:lpstr>方正黑体_GBK</vt:lpstr>
      <vt:lpstr>Wingdings</vt:lpstr>
      <vt:lpstr>Times New Roman</vt:lpstr>
      <vt:lpstr>微软雅黑</vt:lpstr>
      <vt:lpstr>楷体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2026-03-10T07:06:34Z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