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06" r:id="rId6"/>
    <p:sldId id="508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腊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八粥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8333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一、品读下面的句子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单看它那叹气样儿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闻闻那种香味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够咽三口以上的唾沫了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住方家大院的八儿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今天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喜得快要发疯了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但八儿听了这种松劲的话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眼睛可急红了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将上面三个句子中画线的部分分别用四字词语概括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依次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分别用一个字概括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依次是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8129" y="46031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垂涎欲滴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9737" y="46031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欣喜若狂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1345" y="46031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急不可待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0557" y="53449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13652" y="53449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73931" y="53449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833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仿照句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所运用的修辞手法写句子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表现某种心情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630" y="1958196"/>
            <a:ext cx="8350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登台演出前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我紧张得心都要跳出来了。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69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8"/>
            <a:ext cx="109245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二、选择恰当的关联词填到括号里。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虽然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要是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真的干红枣也有那么大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那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妙极了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看它那叹气样儿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闻闻那种香味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够咽三口以上的唾沫了。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枣子同饭豆搁得多了一点儿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味道比普通的粥好吃多了。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4900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要是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8987" y="242924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2353" y="318018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43606" y="321172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0" y="462597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虽然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33238" y="465788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但是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331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三、按要求完成句子练习。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妈妈的命令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看羊还不够资格的八儿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难道还能设什么方法来反抗吗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000000"/>
              </a:solidFill>
              <a:latin typeface="NEU-H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八儿对妈妈说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要不然我吃三碗半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你就吃两碗半。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868" y="2959382"/>
            <a:ext cx="11090694" cy="76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妈妈的命令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看羊还不够资格的八儿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不能设什么方法来反抗。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807" y="5258772"/>
            <a:ext cx="10719759" cy="76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八儿对妈妈说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要不然他吃三碗半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妈妈就吃两碗半。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锅中的粥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有声无力的叹气还在继续。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叹气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一词既暗含着八儿的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也表现出粥熬制初期的样子。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请你运用相同的修辞手法仿写句子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9952" y="17166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3252" y="25299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失落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244876"/>
            <a:ext cx="106284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春天来了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花儿张开了笑脸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小草披上了绿衣裳。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481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方正黑体_GBK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2026-02-25T01:18:15Z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