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510" r:id="rId8"/>
    <p:sldId id="427" r:id="rId9"/>
  </p:sldIdLst>
  <p:sldSz cx="12192000" cy="6858000"/>
  <p:notesSz cx="6858000" cy="9144000"/>
  <p:embeddedFontLst>
    <p:embeddedFont>
      <p:font typeface="NEU-HZ" panose="02010600010101010101" pitchFamily="2" charset="-122"/>
      <p:regular r:id="rId10"/>
      <p:italic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NEU-XT" panose="02020503000000020003" pitchFamily="18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Cambria Math" panose="02040503050406030204" pitchFamily="18" charset="0"/>
      <p:regular r:id="rId23"/>
    </p:embeddedFont>
    <p:embeddedFont>
      <p:font typeface="方正大标宋简体" panose="02010600030101010101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书宋_GBK" panose="03000509000000000000" pitchFamily="65" charset="-122"/>
      <p:regular r:id="rId30"/>
    </p:embeddedFont>
    <p:embeddedFont>
      <p:font typeface="方正大标宋_GBK" panose="03000509000000000000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匆 匆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81986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23687"/>
            <a:ext cx="11248368" cy="118662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90169" y="2394760"/>
            <a:ext cx="16193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蒸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69764" y="2417000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挪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移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533567" y="2431758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徘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徊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361141" y="2405880"/>
            <a:ext cx="19848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赤</a:t>
            </a:r>
            <a:r>
              <a:rPr lang="zh-CN" altLang="zh-CN" sz="3400" b="1" dirty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裸</a:t>
            </a:r>
            <a:r>
              <a:rPr lang="zh-CN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裸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2857" y="802000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004" y="1803873"/>
            <a:ext cx="10926911" cy="16091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70405" y="19431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徘徊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70405" y="27512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排列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27702" y="20364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裸露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127702" y="27219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课堂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759558" y="1993145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躲藏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9558" y="1993145"/>
                <a:ext cx="1178528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9759558" y="2674116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宝藏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9558" y="2674116"/>
                <a:ext cx="1178528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35586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三、仿例写词语。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赤裸裸　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伶伶俐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俐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千门万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户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6786" y="20229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头涔涔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83390" y="20229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干巴巴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21427" y="202298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泪潸潸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1601" y="301550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安安静静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78205" y="300371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平平安安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74809" y="301550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许许多多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1601" y="40080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五湖四海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8204" y="39640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三心二意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21427" y="400802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七上八下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43004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59505" y="43086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过去的日子被微风吹散了。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改为比喻句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方正仿宋_GBK" panose="03000509000000000000" pitchFamily="65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我何曾留着像游丝样的痕迹呢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468" y="2753279"/>
            <a:ext cx="8704720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过去的日子如轻烟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被微风吹散了。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468" y="4861507"/>
            <a:ext cx="6288901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我不曾留着像游丝样的痕迹。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78512"/>
            <a:ext cx="10409904" cy="148624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547449" y="1418098"/>
            <a:ext cx="1328469" cy="1080799"/>
            <a:chOff x="7937554" y="159885"/>
            <a:chExt cx="1328469" cy="1080799"/>
          </a:xfrm>
        </p:grpSpPr>
        <p:sp>
          <p:nvSpPr>
            <p:cNvPr id="9" name="圆角矩形 8"/>
            <p:cNvSpPr/>
            <p:nvPr/>
          </p:nvSpPr>
          <p:spPr>
            <a:xfrm>
              <a:off x="7937554" y="736038"/>
              <a:ext cx="767751" cy="504646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783099" y="159885"/>
              <a:ext cx="482924" cy="504646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9" idx="0"/>
              <a:endCxn id="10" idx="1"/>
            </p:cNvCxnSpPr>
            <p:nvPr/>
          </p:nvCxnSpPr>
          <p:spPr>
            <a:xfrm flipV="1">
              <a:off x="8321430" y="412208"/>
              <a:ext cx="461669" cy="32383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7315200" y="137496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900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聪明的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你告诉我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我们的日子为什么一去不复返呢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你聪明的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告诉我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我们的日子为什么一去不复返呢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这两句话分别出自课文第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作者运用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的写法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8834" y="3345511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596" y="3345511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5807" y="40442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首尾呼应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8833" y="4853329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对时光匆匆流逝的惋惜和无奈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8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349</Words>
  <Application>Microsoft Office PowerPoint</Application>
  <PresentationFormat>宽屏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NEU-HZ</vt:lpstr>
      <vt:lpstr>微软雅黑</vt:lpstr>
      <vt:lpstr>华文宋体</vt:lpstr>
      <vt:lpstr>NEU-BZ</vt:lpstr>
      <vt:lpstr>NEU-XT</vt:lpstr>
      <vt:lpstr>方正仿宋_GBK</vt:lpstr>
      <vt:lpstr>方正小标宋_GBK</vt:lpstr>
      <vt:lpstr>Wingdings</vt:lpstr>
      <vt:lpstr>宋体</vt:lpstr>
      <vt:lpstr>方正楷体_GBK</vt:lpstr>
      <vt:lpstr>方正隶变_GBK</vt:lpstr>
      <vt:lpstr>Cambria Math</vt:lpstr>
      <vt:lpstr>方正大标宋简体</vt:lpstr>
      <vt:lpstr>方正黑体_GBK</vt:lpstr>
      <vt:lpstr>Calibri</vt:lpstr>
      <vt:lpstr>汉仪雅酷黑 95W</vt:lpstr>
      <vt:lpstr>Arial</vt:lpstr>
      <vt:lpstr>方正书宋_GBK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2026-02-27T23:48:31Z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