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11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方正隶变_GBK" panose="03000509000000000000" pitchFamily="65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NEU-XT" panose="02020503000000020003" pitchFamily="18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方正大标宋简体" panose="02010600030101010101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为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人民服务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8"/>
            <a:ext cx="108779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在下面画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彻底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chè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司马迁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qiān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jiān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送葬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zànɡ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追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悼会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dào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diào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608285" y="2769079"/>
            <a:ext cx="772606" cy="65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169448" y="2765829"/>
            <a:ext cx="772606" cy="65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42791" y="3846290"/>
            <a:ext cx="91925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169448" y="3783731"/>
            <a:ext cx="772606" cy="65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41204" y="24569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77850" y="249565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60533" y="351050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93553" y="35091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02000"/>
            <a:ext cx="4229043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325" y="1662183"/>
            <a:ext cx="10878723" cy="3298623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654310"/>
              </p:ext>
            </p:extLst>
          </p:nvPr>
        </p:nvGraphicFramePr>
        <p:xfrm>
          <a:off x="670343" y="214437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138199"/>
              </p:ext>
            </p:extLst>
          </p:nvPr>
        </p:nvGraphicFramePr>
        <p:xfrm>
          <a:off x="3264019" y="215012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774576"/>
              </p:ext>
            </p:extLst>
          </p:nvPr>
        </p:nvGraphicFramePr>
        <p:xfrm>
          <a:off x="5834689" y="215012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755898"/>
              </p:ext>
            </p:extLst>
          </p:nvPr>
        </p:nvGraphicFramePr>
        <p:xfrm>
          <a:off x="8422615" y="215012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034634"/>
              </p:ext>
            </p:extLst>
          </p:nvPr>
        </p:nvGraphicFramePr>
        <p:xfrm>
          <a:off x="678969" y="389266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049731"/>
              </p:ext>
            </p:extLst>
          </p:nvPr>
        </p:nvGraphicFramePr>
        <p:xfrm>
          <a:off x="3264019" y="388403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426130"/>
              </p:ext>
            </p:extLst>
          </p:nvPr>
        </p:nvGraphicFramePr>
        <p:xfrm>
          <a:off x="5843317" y="389266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601098"/>
              </p:ext>
            </p:extLst>
          </p:nvPr>
        </p:nvGraphicFramePr>
        <p:xfrm>
          <a:off x="8422615" y="389266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792171"/>
              </p:ext>
            </p:extLst>
          </p:nvPr>
        </p:nvGraphicFramePr>
        <p:xfrm>
          <a:off x="10380810" y="388403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员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245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三、先把课文中的四字词语补充完整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于泰山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于鸿毛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兵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政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死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得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)(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含有一对近义词的词语有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2021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袁隆平与世长辞。他毕生致力于杂交水稻的研究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受到了世界人民的敬仰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他的死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877" y="18445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8949" y="18445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轻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16714" y="18445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湖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97273" y="18445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海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3877" y="26261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精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8556" y="26261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3190" y="26261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其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63622" y="26261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83773" y="3241734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精兵简政、五湖四海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16714" y="48021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重于泰山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75201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四、在下面的句子中填上恰当的关联词。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我们是为人民服务的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   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有缺点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不怕别人批评指出。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谁向我们指出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你说得对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改正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5909" y="18170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98375" y="18170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1914" y="26471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4828" y="26471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54979" y="26471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71124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34805" y="33857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09545" y="41391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75201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我们为人民的利益坚持好的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为人民的利益改正错的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我们这个队伍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一定会兴旺起来。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今后我们的队伍里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死了谁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是炊事员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是战士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他是做过一些有益的工作的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要给他送葬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开追悼会。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408271" y="1066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71124" y="18013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1986" y="26553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10850" y="26233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9341" y="34056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2013" y="41736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924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399</Words>
  <Application>Microsoft Office PowerPoint</Application>
  <PresentationFormat>宽屏</PresentationFormat>
  <Paragraphs>77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方正楷体_GBK</vt:lpstr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华文宋体</vt:lpstr>
      <vt:lpstr>方正隶变_GBK</vt:lpstr>
      <vt:lpstr>Arial</vt:lpstr>
      <vt:lpstr>方正黑体_GBK</vt:lpstr>
      <vt:lpstr>Wingdings</vt:lpstr>
      <vt:lpstr>NEU-XT</vt:lpstr>
      <vt:lpstr>Times New Roman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2026-03-10T07:20:50Z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