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1" r:id="rId5"/>
    <p:sldId id="506" r:id="rId6"/>
    <p:sldId id="512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方正大标宋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方正隶变_GBK" panose="03000509000000000000" pitchFamily="65" charset="-122"/>
      <p:regular r:id="rId23"/>
    </p:embeddedFont>
    <p:embeddedFont>
      <p:font typeface="方正宋黑_GBK" panose="03000509000000000000" pitchFamily="65" charset="-122"/>
      <p:regular r:id="rId24"/>
    </p:embeddedFont>
    <p:embeddedFont>
      <p:font typeface="方正黑体_GBK" panose="03000509000000000000" pitchFamily="65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  <p:embeddedFont>
      <p:font typeface="方正大标宋简体" panose="02010600030101010101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语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文园地三 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4723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一、习作方法交流会上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同学们积极分享了自己的学习收获。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甲同学</a:t>
            </a:r>
            <a:r>
              <a:rPr lang="en-US" altLang="zh-CN" sz="3200" dirty="0">
                <a:solidFill>
                  <a:srgbClr val="000000"/>
                </a:solidFill>
                <a:latin typeface="方正宋黑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我发现写文章时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可以把情感融入具体的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景物中。比如《那个星期天》中作者借助写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跳房子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 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看云彩走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 “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 “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这些事例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表达了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等待时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的情感。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乙同学</a:t>
            </a:r>
            <a:r>
              <a:rPr lang="en-US" altLang="zh-CN" sz="3200" dirty="0">
                <a:solidFill>
                  <a:srgbClr val="000000"/>
                </a:solidFill>
                <a:latin typeface="方正宋黑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我们也可以把心里想说的话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直接抒发自己的情感。如《匆匆》中作者用连续的问句直接表达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了</a:t>
            </a:r>
            <a:endParaRPr lang="en-US" altLang="zh-CN" sz="32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的情感。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313661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拨弄蚁穴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10141" y="307282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翻看画报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04838" y="1678756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人、事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4686" y="384125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焦急又兴奋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78697" y="46117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直接写出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06956" y="6058212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对时间飞逝的惋惜和感叹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3316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二、下面的环境描写表达了怎样的心情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写一写。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路旁的一朵朵花儿好像在对我微笑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树上的鸟儿也在欢唱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树叶沙沙作响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好像也在为我高兴。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天灰蒙蒙的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压抑得让人透不过气来。路旁的花儿耷拉着脑袋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一副无精打采的样子。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79861" y="25615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高兴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04744" y="414776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难过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3316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忽然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一个巨浪像一座高山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从我们后面盖过来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显然要给我们致命的打击。巨浪一下子把我们的小艇打了个底朝天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我们被船打翻在海里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东一个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西一个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来不及喊一声就被波涛吞没了。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25446" y="33368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害怕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949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089003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三、就心情好与不好两种状态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分别写一写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奔跑在田野上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的情景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把当时的情感自然地表达出来。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的心情好极了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我奔跑在田野上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2424022"/>
            <a:ext cx="1079164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微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风如同母亲温柔的手抚摸着脸颊。金灿灿的油菜花大片大片地开着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好像给田野披上了一件金大衣。在金色的海洋中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我听到蜜蜂在唱歌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唱着一首欢乐的歌。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852625" y="3184321"/>
            <a:ext cx="329270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83406" y="4039849"/>
            <a:ext cx="1063093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83406" y="4813351"/>
            <a:ext cx="1063093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83406" y="5589728"/>
            <a:ext cx="1063093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089003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心里难受极了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我奔跑在田野上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9354" y="856815"/>
            <a:ext cx="1052773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微风吹过我的脸颊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却让我更加焦虑不安。油菜花大片大片地开着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黄得刺眼。田里的青蛙在呱呱地叫着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仿佛在嘲笑我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更让我烦燥无比。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982021" y="1597060"/>
            <a:ext cx="329270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12802" y="2452588"/>
            <a:ext cx="1063093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12802" y="3226090"/>
            <a:ext cx="1063093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12802" y="4002467"/>
            <a:ext cx="1063093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76786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507</Words>
  <Application>Microsoft Office PowerPoint</Application>
  <PresentationFormat>宽屏</PresentationFormat>
  <Paragraphs>41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Calibri</vt:lpstr>
      <vt:lpstr>汉仪雅酷黑 95W</vt:lpstr>
      <vt:lpstr>NEU-HZ</vt:lpstr>
      <vt:lpstr>方正大标宋_GBK</vt:lpstr>
      <vt:lpstr>方正小标宋_GBK</vt:lpstr>
      <vt:lpstr>方正仿宋_GBK</vt:lpstr>
      <vt:lpstr>宋体</vt:lpstr>
      <vt:lpstr>方正书宋_GBK</vt:lpstr>
      <vt:lpstr>NEU-BZ</vt:lpstr>
      <vt:lpstr>方正隶变_GBK</vt:lpstr>
      <vt:lpstr>Arial</vt:lpstr>
      <vt:lpstr>方正宋黑_GBK</vt:lpstr>
      <vt:lpstr>方正黑体_GBK</vt:lpstr>
      <vt:lpstr>Wingdings</vt:lpstr>
      <vt:lpstr>Times New Roman</vt:lpstr>
      <vt:lpstr>微软雅黑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2026-03-10T06:14:16Z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