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427" r:id="rId7"/>
  </p:sldIdLst>
  <p:sldSz cx="12192000" cy="6858000"/>
  <p:notesSz cx="6858000" cy="9144000"/>
  <p:embeddedFontLst>
    <p:embeddedFont>
      <p:font typeface="方正楷体_GBK" panose="03000509000000000000" pitchFamily="65" charset="-122"/>
      <p:regular r:id="rId8"/>
    </p:embeddedFont>
    <p:embeddedFont>
      <p:font typeface="方正隶变_GBK" panose="03000509000000000000" pitchFamily="65" charset="-122"/>
      <p:regular r:id="rId9"/>
    </p:embeddedFont>
    <p:embeddedFont>
      <p:font typeface="NEU-HZ" panose="02010600010101010101" pitchFamily="2" charset="-122"/>
      <p:regular r:id="rId10"/>
      <p:italic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方正黑体_GBK" panose="03000509000000000000" pitchFamily="65" charset="-122"/>
      <p:regular r:id="rId14"/>
    </p:embeddedFont>
    <p:embeddedFont>
      <p:font typeface="方正大标宋_GBK" panose="03000509000000000000" pitchFamily="65" charset="-122"/>
      <p:regular r:id="rId15"/>
    </p:embeddedFont>
    <p:embeddedFont>
      <p:font typeface="方正仿宋_GBK" panose="03000509000000000000" pitchFamily="65" charset="-122"/>
      <p:regular r:id="rId16"/>
    </p:embeddedFont>
    <p:embeddedFont>
      <p:font typeface="方正书宋_GBK" panose="03000509000000000000" pitchFamily="65" charset="-122"/>
      <p:regular r:id="rId17"/>
    </p:embeddedFont>
    <p:embeddedFont>
      <p:font typeface="NEU-BZ" panose="02010600010101010101" pitchFamily="2" charset="-122"/>
      <p:regular r:id="rId18"/>
      <p:bold r:id="rId19"/>
      <p:italic r:id="rId20"/>
      <p:boldItalic r:id="rId21"/>
    </p:embeddedFont>
    <p:embeddedFont>
      <p:font typeface="方正大标宋简体" panose="02010600030101010101" charset="-122"/>
      <p:regular r:id="rId22"/>
    </p:embeddedFont>
    <p:embeddedFont>
      <p:font typeface="方正小标宋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北京的春节</a:t>
            </a:r>
            <a:r>
              <a:rPr lang="zh-CN" altLang="zh-CN" sz="6000" dirty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6000" dirty="0" smtClean="0">
                <a:solidFill>
                  <a:srgbClr val="000000"/>
                </a:solidFill>
                <a:latin typeface="方正小标宋_GBK"/>
                <a:ea typeface="方正书宋_GBK"/>
                <a:cs typeface="Times New Roman"/>
              </a:rPr>
              <a:t>(</a:t>
            </a:r>
            <a:r>
              <a:rPr lang="zh-CN" altLang="en-US" sz="6000" smtClean="0">
                <a:solidFill>
                  <a:srgbClr val="000000"/>
                </a:solidFill>
                <a:latin typeface="方正小标宋_GBK"/>
                <a:ea typeface="方正书宋_GBK"/>
                <a:cs typeface="Times New Roman"/>
              </a:rPr>
              <a:t>二</a:t>
            </a:r>
            <a:r>
              <a:rPr lang="en-US" altLang="zh-CN" sz="6000" smtClean="0">
                <a:solidFill>
                  <a:srgbClr val="000000"/>
                </a:solidFill>
                <a:latin typeface="方正小标宋_GBK"/>
                <a:ea typeface="方正书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一、下列每一组都有一个错别字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画出来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并改正在括号里。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小贩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鞭炮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玻璃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火织　　　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通霄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贺年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爆竹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截然不同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彼此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彩绘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燃放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玩要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饺子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轿车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吆喝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杂伴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儿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6732375" y="3094756"/>
            <a:ext cx="513814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581281" y="26181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81281" y="33837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81281" y="41492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81280" y="49802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717658" y="3876383"/>
            <a:ext cx="513814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6764111" y="4649885"/>
            <a:ext cx="513814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6732375" y="5432012"/>
            <a:ext cx="513814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12092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二、下列句子中的加点词与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初一的光景与除夕截然不同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中的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光景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意思相同的一项是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在愉快的应酬谈笑中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他这顿午饭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照例要花去一小时光景。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这人姓华名忠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五六十岁光景。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我们俩初次见面的光景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我还记得很清楚。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今天太闷热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光景是要下雨。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02512" y="18013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696831" y="2890391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361375" y="3661493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386664" y="4401271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213398" y="5186941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82615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三、读句子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用恰当的词语代替加点的词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体会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京味儿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语言的特点。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恐怕第三件事才是买玩意儿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)——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风筝、空竹、口琴等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和年画。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腊月和正月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在农村正是大家最闲在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的时候。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34140" y="26208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玩具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78682" y="415639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闲适自在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664335" y="4457634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826537" y="2928668"/>
            <a:ext cx="1522505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9343" y="946406"/>
            <a:ext cx="10942572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四、按要求完成句子练习。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到年底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蒜泡得颜色变绿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醋也有了些辣味。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改为比喻句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NEU-H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过了二十三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大家就更忙了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春节眨眼就到了啊。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这句话运用了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的修辞手法。注意加点的部分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仿照这种写作手法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写一句话。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012168" y="2511736"/>
            <a:ext cx="9788106" cy="805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到年底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蒜泡得色如翡翠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醋也有了些辣味。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75612" y="41682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夸张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5804039"/>
            <a:ext cx="55467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我饿得能吃下一头牛。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782666" y="3752520"/>
            <a:ext cx="2378587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 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329</Words>
  <Application>Microsoft Office PowerPoint</Application>
  <PresentationFormat>宽屏</PresentationFormat>
  <Paragraphs>53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汉仪雅酷黑 95W</vt:lpstr>
      <vt:lpstr>方正楷体_GBK</vt:lpstr>
      <vt:lpstr>Arial</vt:lpstr>
      <vt:lpstr>方正隶变_GBK</vt:lpstr>
      <vt:lpstr>Times New Roman</vt:lpstr>
      <vt:lpstr>NEU-HZ</vt:lpstr>
      <vt:lpstr>微软雅黑</vt:lpstr>
      <vt:lpstr>方正黑体_GBK</vt:lpstr>
      <vt:lpstr>方正大标宋_GBK</vt:lpstr>
      <vt:lpstr>Wingdings</vt:lpstr>
      <vt:lpstr>方正仿宋_GBK</vt:lpstr>
      <vt:lpstr>方正书宋_GBK</vt:lpstr>
      <vt:lpstr>NEU-BZ</vt:lpstr>
      <vt:lpstr>方正大标宋简体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249</cp:revision>
  <dcterms:created xsi:type="dcterms:W3CDTF">2019-06-19T02:08:00Z</dcterms:created>
  <dcterms:modified xsi:type="dcterms:W3CDTF">2026-02-25T00:53:37Z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