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9" r:id="rId7"/>
    <p:sldId id="540" r:id="rId8"/>
    <p:sldId id="541" r:id="rId9"/>
    <p:sldId id="535" r:id="rId10"/>
    <p:sldId id="536" r:id="rId11"/>
    <p:sldId id="542" r:id="rId12"/>
    <p:sldId id="537" r:id="rId13"/>
    <p:sldId id="546" r:id="rId14"/>
    <p:sldId id="543" r:id="rId15"/>
    <p:sldId id="544" r:id="rId16"/>
    <p:sldId id="545" r:id="rId17"/>
    <p:sldId id="498" r:id="rId18"/>
    <p:sldId id="533" r:id="rId19"/>
    <p:sldId id="427" r:id="rId20"/>
  </p:sldIdLst>
  <p:sldSz cx="12192000" cy="6858000"/>
  <p:notesSz cx="6858000" cy="9144000"/>
  <p:embeddedFontLst>
    <p:embeddedFont>
      <p:font typeface="NEU-XT" panose="02020503000000020003" pitchFamily="18" charset="-122"/>
      <p:regular r:id="rId21"/>
    </p:embeddedFont>
    <p:embeddedFont>
      <p:font typeface="仿宋" panose="02010609060101010101" pitchFamily="49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仿宋_GBK" panose="03000509000000000000" pitchFamily="65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方正大标宋简体" panose="02010600030101010101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方正书宋_GBK" panose="03000509000000000000" pitchFamily="65" charset="-122"/>
      <p:regular r:id="rId35"/>
    </p:embeddedFont>
    <p:embeddedFont>
      <p:font typeface="方正黑体_GBK" panose="03000509000000000000" pitchFamily="65" charset="-122"/>
      <p:regular r:id="rId36"/>
    </p:embeddedFont>
    <p:embeddedFont>
      <p:font typeface="NEU-HZ" panose="02010600010101010101" pitchFamily="2" charset="-122"/>
      <p:regular r:id="rId37"/>
      <p:italic r:id="rId38"/>
    </p:embeddedFont>
    <p:embeddedFont>
      <p:font typeface="方正大标宋_GBK" panose="03000509000000000000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7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北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京的春节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49" y="872824"/>
            <a:ext cx="108002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家中也有灯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走马灯、宫灯、各形各色的纸灯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还有纱灯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里面有小铃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到时候就叮叮地响。大家还必须吃元宵啊。这的确是美好快乐的日子。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阅读时要分清主次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第一句详写了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略写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和纸灯。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5805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纱灯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4452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走马灯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2440" y="42704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宫灯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49" y="872824"/>
            <a:ext cx="108002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运用详略得当的手法写一写你看到的某种场景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7531" y="1758648"/>
            <a:ext cx="104465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[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操场上可真热闹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有的同学在跳绳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有的同学在踢足球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有的同学在打篮球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只见他先双手托球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然后踮起脚尖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接着双手向前一投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篮球就朝着篮筐飞去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球投中了。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37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五、阅读课文片段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元宵</a:t>
            </a:r>
            <a:r>
              <a:rPr lang="en-US" altLang="zh-CN" sz="36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或汤圆</a:t>
            </a:r>
            <a:r>
              <a:rPr lang="en-US" altLang="zh-CN" sz="36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上市</a:t>
            </a:r>
            <a:r>
              <a:rPr lang="en-US" altLang="zh-CN" sz="36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春节的又一个高潮到了。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除夕是热闹的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可是没有月光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元宵节呢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恰好是明月当空。大年初一是体面的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家家门前贴着鲜红的春联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人们穿着新衣裳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可是它还不够美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元宵节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处处悬灯结彩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整条大街像是办喜事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火炽而美丽。有名的老铺都要挂出几百盏灯来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有的一律是玻璃的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有的清一色是牛角的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有的都是纱灯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有的通通彩绘《红楼梦》或《水浒传》故事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有的图案各式各样。这在当年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也就是一种广告。灯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32243" y="521424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06145" y="5214247"/>
            <a:ext cx="149087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53" y="5842510"/>
            <a:ext cx="558166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b="1" dirty="0">
                <a:solidFill>
                  <a:srgbClr val="000000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悬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任何人都可以进到铺中参观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晚间灯中都点上蜡烛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观者就更多。这广告可不庸俗。干果店在灯节还要做一批杂拌儿生意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所以每每独出心裁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制成各样的冰灯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或用麦苗做成一两条碧绿的长龙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把顾客招来。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孩子们买各种花炮燃放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即使不跑到街上去淘气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在家中也照样能有声有光地玩耍。家中也有灯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走马灯、宫灯、各形各色的纸灯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还有纱灯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里面有小铃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到时候就叮叮地响。大家还必须吃元宵啊。这的确是美好快乐的日子。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99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文中加点的字词表达的都是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的意思。读一读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感受老舍先生语言表达的丰富性。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老舍说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好文章不能增减一字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联系上下文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说说画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部分中的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又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字好在哪里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8699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全部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735" y="4178061"/>
            <a:ext cx="11686540" cy="770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“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又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字起到了承上启下的作用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使文章结构紧凑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衔接自然。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3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759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8"/>
            <a:ext cx="10933945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选文写了元宵节赏花灯、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种习俗。请根据选文内容完成下图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体会作者是如何具体写元宵节的花灯的。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3837" y="3130062"/>
            <a:ext cx="12279122" cy="229959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6897" y="33855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4722" y="106224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花炮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4438" y="409871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玻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璃、牛角、纱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3668" y="4798777"/>
            <a:ext cx="803296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通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通彩绘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红楼梦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水浒传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故事</a:t>
            </a:r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各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式各样的图案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5174" y="104884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吃元宵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39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下列对选文的详略安排理解错误的是哪一项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有详有略地表现了元宵节的美好与快乐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元宵节是春节的一个高潮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要详写。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选文用墨不均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段应写得更详细些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详写花灯更能表现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火炽而美丽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7580" y="10211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20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5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785671"/>
            <a:ext cx="11084943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吃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年夜饭是除夕的习俗。请你仔细回忆一下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抓住一个让你印象深刻的镜头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结合人物的语言、动作、神态等细节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有详有略地写一段话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来展现你家吃年夜饭时的欢乐场景吧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84297"/>
            <a:ext cx="1108494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吃年夜饭真热闹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983411" y="983414"/>
            <a:ext cx="106069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人、小孩围坐一桌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品着美食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有说有笑。表弟手拿着一个鸡腿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狼吞虎咽地吃起来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满嘴的油也顾不上擦一擦。看到别人倒可乐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他赶紧放下鸡腿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抓起杯子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举上前去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嘴里叫嚷着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给我也倒一杯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给我也倒一杯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那馋猫劲儿惹得大家哈哈大笑。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92434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46900"/>
            <a:ext cx="1102139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了解我国各地的不同年俗。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春节是我国的传统节日之一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春节的习俗形形色色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大家会通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守岁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nián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还会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rán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fànɡ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鞭炮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那声音响彻云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。然而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百里不同风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千里不同俗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。春节期间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北京人逛庙会看赛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tuo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蘸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zi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广东人逛花市买年橘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吃鸡、鱼、生菜、腐竹等。一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yǎn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佳节到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广东佛山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行通济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北京处处赏花灯。虽然人们庆祝节日的活动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jié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rán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tóng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但大家对传统节日的喜爱是一致的。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0517" y="861094"/>
            <a:ext cx="11021398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春节是我国的传统节日之一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春节的习俗形形色色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大家会通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守岁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nián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还会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rán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fànɡ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鞭炮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那声音响彻云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。然而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百里不同风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千里不同俗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。春节期间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北京人逛庙会看赛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tuo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蘸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zi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广东人逛花市买年橘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吃鸡、鱼、生菜、腐竹等。一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yǎn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佳节到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广东佛山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行通济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北京处处赏花灯。虽然人们庆祝节日的活动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jié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rán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tóng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但大家对传统节日的喜爱是一致的。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121" y="61856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根据拼音写字词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894790" y="14199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彼此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0850" y="14563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贺年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3122" y="20099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燃放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6367" y="315880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骆驼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1135" y="31482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醋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0570" y="31212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饺子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82450" y="373677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眨眼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62409" y="490564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截然不同</a:t>
            </a:r>
            <a:endParaRPr lang="zh-CN" altLang="en-US" sz="32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0924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xiāo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容易混淆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宵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霄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结合右边的资料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我认为语段中应依次填入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565801" y="19502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8887" y="19502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1328" y="19502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2429" y="2806062"/>
            <a:ext cx="7233074" cy="30434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二、根据要求完成练习。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加点字的读音相同的一项是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店铺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商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铺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铺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张浪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费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时间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房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间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刹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那间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正月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义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正词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严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观看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美观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白云观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02268" y="184637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29595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55016" y="29595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3999" y="2925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37419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7741" y="37034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06796" y="37034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62874" y="45244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76957" y="45244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76693" y="45645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83419" y="53542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55016" y="53971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43865" y="53686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95356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下列对文中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京味儿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语言的理解正确的一项是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闲在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指人在某个地方闲不住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零七八碎儿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指干果零散不全。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杂拌儿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指外形不规则的干果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玩意儿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指风筝、空竹、口琴等。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7210" y="18118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19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986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下列每小题词语中都有一个错别字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请选出错误的选项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“􀳫”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标出。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摆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滩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悬灯结彩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搅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拌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元宵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万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不得己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风筝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贩卖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B.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万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像更新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亲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戚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陈醋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B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无暇顾及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C.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桥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车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8191" y="26710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152796" y="34700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152796" y="43311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15506" y="51604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24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4068" y="861094"/>
            <a:ext cx="10972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三、补全词语并选词填空。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独出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裁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万不得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然不同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悬灯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彩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天宫课堂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中与地面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的有趣现象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令人惊叹不已。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春节快到了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大街小巷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灯火辉煌。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9249" y="18377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3996" y="1837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8969" y="26658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0917" y="26658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2757" y="34483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截然不同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5836" y="508963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悬灯结彩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1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四、品读句子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这不是粥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而是小型的农业产品展览会。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作者用了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形象生动地写出了老北京春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节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这一民俗习惯。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我也能用这样的手法写一句话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1881" y="26113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6579" y="26313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腊八粥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42104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小型的农业产品展览会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5586" y="428175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熬腊八粥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768" y="5708269"/>
            <a:ext cx="10021019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这不是噪音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而是小型的动物音乐会。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1193</Words>
  <Application>Microsoft Office PowerPoint</Application>
  <PresentationFormat>宽屏</PresentationFormat>
  <Paragraphs>149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NEU-XT</vt:lpstr>
      <vt:lpstr>仿宋</vt:lpstr>
      <vt:lpstr>Arial</vt:lpstr>
      <vt:lpstr>方正隶变_GBK</vt:lpstr>
      <vt:lpstr>Times New Roman</vt:lpstr>
      <vt:lpstr>方正楷体_GBK</vt:lpstr>
      <vt:lpstr>NEU-BZ</vt:lpstr>
      <vt:lpstr>方正仿宋_GBK</vt:lpstr>
      <vt:lpstr>方正小标宋_GBK</vt:lpstr>
      <vt:lpstr>微软雅黑</vt:lpstr>
      <vt:lpstr>方正大标宋简体</vt:lpstr>
      <vt:lpstr>楷体</vt:lpstr>
      <vt:lpstr>方正书宋_GBK</vt:lpstr>
      <vt:lpstr>Wingdings</vt:lpstr>
      <vt:lpstr>方正黑体_GBK</vt:lpstr>
      <vt:lpstr>NEU-HZ</vt:lpstr>
      <vt:lpstr>方正大标宋_GBK</vt:lpstr>
      <vt:lpstr>华文宋体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276</cp:revision>
  <dcterms:created xsi:type="dcterms:W3CDTF">2019-06-19T02:08:00Z</dcterms:created>
  <dcterms:modified xsi:type="dcterms:W3CDTF">2026-02-24T02:32:35Z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