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腊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八粥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422904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086" y="1857631"/>
            <a:ext cx="11377012" cy="36573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241094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肿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47501" y="241094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染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缸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618137" y="2410947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褐 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808773" y="241094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脏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014389" y="241094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汤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匙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62562" y="3635612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陈 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醋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86709" y="363561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吞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咽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618137" y="3660880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熬 夜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720949" y="363605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搅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拌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945116" y="361946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粥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62562" y="4896236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腊 月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351017" y="4884132"/>
            <a:ext cx="13869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筷 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453829" y="488457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枣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667249" y="489623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沸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腾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109424" y="4844567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唾 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沫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91397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二、给下面加点字选择正确的读音。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968" r="30966"/>
          <a:stretch/>
        </p:blipFill>
        <p:spPr>
          <a:xfrm>
            <a:off x="500331" y="1966823"/>
            <a:ext cx="7910423" cy="25991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76572" r="1707"/>
          <a:stretch/>
        </p:blipFill>
        <p:spPr>
          <a:xfrm>
            <a:off x="8609163" y="1966823"/>
            <a:ext cx="2562046" cy="25991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81606" y="2900332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62495" y="2891706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81605" y="3699145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526912" y="3639678"/>
            <a:ext cx="6447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yè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940986" y="2926210"/>
            <a:ext cx="7409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chí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940986" y="3699145"/>
            <a:ext cx="7409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shi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三、将下列词语填入横线处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补全王老师对腊八粥的感想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最恰当的一项是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在腊八节这一天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家人聚在一起共同制作和享用腊八粥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分享关于腊八粥来源的种种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是一种增进彼此之间情感的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体验。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幻想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浪漫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猜想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烂漫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幻想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烂漫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猜想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浪漫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81674" y="17755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四、查字典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腻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字第六笔是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用部首查字法应先查部首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再查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画。根据下图字典中的解释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给下列句子中的加点字选择正确的解释。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腊八粥甜而不腻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好喝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他这些话别人都听腻了。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这间小店尘腻太多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看着很脏。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这件瓷器釉质细腻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是个宝物。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zh-CN" altLang="en-US" sz="3200" dirty="0"/>
          </a:p>
        </p:txBody>
      </p:sp>
      <p:pic>
        <p:nvPicPr>
          <p:cNvPr id="8" name="image3.jpeg"/>
          <p:cNvPicPr/>
          <p:nvPr/>
        </p:nvPicPr>
        <p:blipFill rotWithShape="1">
          <a:blip r:embed="rId4"/>
          <a:srcRect l="5593"/>
          <a:stretch/>
        </p:blipFill>
        <p:spPr>
          <a:xfrm>
            <a:off x="6809407" y="3045125"/>
            <a:ext cx="4940548" cy="19495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99410" y="17021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79108" y="16507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7044" y="25034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7696" y="40199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2327" y="47756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2882" y="543986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5143" y="60101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194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NEU-XT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2026-02-25T01:06:29Z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