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1" r:id="rId6"/>
    <p:sldId id="508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大标宋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  <p:embeddedFont>
      <p:font typeface="方正隶变_GBK" panose="03000509000000000000" pitchFamily="65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方正大标宋简体" panose="02010600030101010101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为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人民服务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一、按要求填空。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字共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用部首查字法应查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部。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字的第六笔是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u="sng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的解释有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古代烹煮用的器物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借指王位、帝业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正当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给加点字选择恰当的解释。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人声鼎沸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鼎力相助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endParaRPr lang="zh-CN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鼎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盛时期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定鼎中原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79199" y="1749624"/>
            <a:ext cx="6270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23179" y="1682159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目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鼎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611754" y="2405683"/>
            <a:ext cx="443325" cy="58936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813713" y="48896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70727" y="48896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13712" y="57292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70726" y="57220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306113" y="51445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45269" y="51445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91019" y="592330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37770" y="592330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986349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选词填入句中。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改正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改变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改进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当我们与现实环境发生冲突时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环境往往是难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我们与其浪费时间抱怨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不如通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缺点或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方法来适应环境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寻找机遇。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91521" y="32339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521" y="40097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10450" y="40097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728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三、按课文内容填空。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中国古时候有个文学家叫做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的说过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人固有一死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为人民利益而死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替法西斯卖力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替剥削人民和压迫人民的人去死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40087" y="168215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司马迁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0591" y="246561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或重于泰山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59102" y="246163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或轻于鸿毛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08779" y="329661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比泰山还重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58682" y="406216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比鸿毛还轻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728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因为我们是为人民服务的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我们如果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。不管是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向我们指出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8903725" y="94640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有缺点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722188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不怕别人批评指出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30200" y="172218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什么人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50083" y="17221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09122" y="25150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都行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612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8140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《为人民服务》一文围绕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为人民服务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讲了四个方面的意思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如何对待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如何对待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662439" y="248286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如何对待批评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8182" y="334551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如何对待困难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44681" y="328780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死去的同志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242</Words>
  <Application>Microsoft Office PowerPoint</Application>
  <PresentationFormat>宽屏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方正楷体_GBK</vt:lpstr>
      <vt:lpstr>Calibri</vt:lpstr>
      <vt:lpstr>汉仪雅酷黑 95W</vt:lpstr>
      <vt:lpstr>NEU-HZ</vt:lpstr>
      <vt:lpstr>方正大标宋_GBK</vt:lpstr>
      <vt:lpstr>方正小标宋_GBK</vt:lpstr>
      <vt:lpstr>方正仿宋_GBK</vt:lpstr>
      <vt:lpstr>宋体</vt:lpstr>
      <vt:lpstr>方正书宋_GBK</vt:lpstr>
      <vt:lpstr>NEU-BZ</vt:lpstr>
      <vt:lpstr>华文宋体</vt:lpstr>
      <vt:lpstr>方正隶变_GBK</vt:lpstr>
      <vt:lpstr>Arial</vt:lpstr>
      <vt:lpstr>方正黑体_GBK</vt:lpstr>
      <vt:lpstr>Wingdings</vt:lpstr>
      <vt:lpstr>Times New Roman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2026-03-10T07:29:32Z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