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427" r:id="rId6"/>
  </p:sldIdLst>
  <p:sldSz cx="12192000" cy="6858000"/>
  <p:notesSz cx="6858000" cy="9144000"/>
  <p:embeddedFontLst>
    <p:embeddedFont>
      <p:font typeface="方正楷体_GBK" panose="03000509000000000000" pitchFamily="65" charset="-122"/>
      <p:regular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方正大标宋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隶变_GBK" panose="03000509000000000000" pitchFamily="65" charset="-122"/>
      <p:regular r:id="rId22"/>
    </p:embeddedFont>
    <p:embeddedFont>
      <p:font typeface="方正黑体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大标宋简体" panose="02010600030101010101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presProps" Target="pres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文园地三 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08898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一、下面的句子是怎么抒发感情的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把心里想说的话直接写出来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把感情融入景物之中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把感情融入叙事之中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我蹲在院子的地上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用树枝拨弄着一个蚁穴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爬着去找更多的蚁穴。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燕子去了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有再来的时候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杨柳枯了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有再青的时候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桃花谢了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有再开的时候。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情到深处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常常难以自禁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忍不住大声呼告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祖国啊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母亲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我爱你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2189" y="32647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3251" y="4447828"/>
            <a:ext cx="458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1917" y="559514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166080" cy="13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二、根据下列情境写一写。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下面是小优的习作内容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请你按照老师的评语改一改。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16" y="2192598"/>
            <a:ext cx="11065415" cy="27854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1016" y="5095979"/>
            <a:ext cx="107289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我的修改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701016" y="4828217"/>
            <a:ext cx="1072898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空阴沉沉的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路边的柳枝没有生气地低垂着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花儿也耷拉着脑袋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一副无精打采的样子。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23425" y="5642849"/>
            <a:ext cx="86884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5101" y="6424808"/>
            <a:ext cx="1066681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7398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 2025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年对我而言很不平凡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在六年级的朗读比赛中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我获得了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金话筒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奖。放学了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我走在林荫路上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昔日熟悉的景色似乎都变了模样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400" u="sng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请用景物描写表达</a:t>
            </a:r>
            <a:r>
              <a:rPr lang="en-US" altLang="zh-CN" sz="3400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此时的心情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03848" y="2301989"/>
            <a:ext cx="1032581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路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旁的花儿好像在对我微笑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树叶哗哗地响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仿佛在为我鼓掌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枝头的鸟儿时不时传来一阵悦耳的歌声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好像也在为我歌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唱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342339" y="3123936"/>
            <a:ext cx="55873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7463" y="3888812"/>
            <a:ext cx="1008456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339</Words>
  <Application>Microsoft Office PowerPoint</Application>
  <PresentationFormat>宽屏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方正楷体_GBK</vt:lpstr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方正隶变_GBK</vt:lpstr>
      <vt:lpstr>Arial</vt:lpstr>
      <vt:lpstr>方正黑体_GBK</vt:lpstr>
      <vt:lpstr>Wingdings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2026-03-10T06:25:43Z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