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1" r:id="rId5"/>
    <p:sldId id="506" r:id="rId6"/>
    <p:sldId id="508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隶变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仿宋" panose="02010609060101010101" pitchFamily="49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NEU-HZ" panose="02010600010101010101" pitchFamily="2" charset="-122"/>
      <p:regular r:id="rId18"/>
      <p:italic r:id="rId19"/>
    </p:embeddedFont>
    <p:embeddedFont>
      <p:font typeface="方正小标宋_GBK" panose="03000509000000000000" pitchFamily="65" charset="-122"/>
      <p:regular r:id="rId20"/>
    </p:embeddedFont>
    <p:embeddedFont>
      <p:font typeface="方正楷体_GBK" panose="03000509000000000000" pitchFamily="65" charset="-122"/>
      <p:regular r:id="rId21"/>
    </p:embeddedFont>
    <p:embeddedFont>
      <p:font typeface="方正书宋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鲁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滨逊漂流记</a:t>
            </a:r>
            <a:r>
              <a:rPr lang="en-US" altLang="zh-CN" sz="6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节选</a:t>
            </a:r>
            <a:r>
              <a:rPr lang="en-US" altLang="zh-CN" sz="6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) </a:t>
            </a:r>
            <a:r>
              <a:rPr lang="en-US" altLang="zh-CN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/>
              </a:solidFill>
              <a:latin typeface="NEU-BZ"/>
              <a:ea typeface="方正小标宋_GBK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9866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一、补全下面的四字词语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并读读记记。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焉知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世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)(                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前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未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天日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1130" y="22592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70262" y="22592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62035" y="22592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3145" y="22592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97929" y="33455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62895" y="33455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21008" y="33455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66880" y="33455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09529" y="43806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3591" y="43806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14060" y="43806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50889" y="43806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1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二、按要求完成句子练习。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我既然不得不干这活儿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又有的是时间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有什么必要介意呢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但我必须接受这种生活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并且一天一天过下去。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改为双重否定句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0241" y="3150094"/>
            <a:ext cx="10616242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我既然不得不干这活儿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又有的是时间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不必要介意。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351" y="5517283"/>
            <a:ext cx="10711132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但我不得不接受这种生活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并且一天一天过下去。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通过鲁滨逊的教化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星期五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成了他的好帮手。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修改病句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751" y="2751826"/>
            <a:ext cx="10377577" cy="79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鲁滨逊的教化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使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星期五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成了他的好帮手。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234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0377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我不稀罕它给我弄来什么东西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也不稀罕它同我做伴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我只需要它同我聊聊天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但是它却办不到。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这句话突出表现的是鲁滨逊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的心情。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仿照句子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写一写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我不稀罕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也不稀罕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我只需要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4226" y="2526001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寂寞、无奈和沮丧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54226" y="406150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成堆的玩具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7208" y="481200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用不完的零花钱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21231" y="481354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父母多陪陪我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562962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他们却没有时间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83477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这是一个无名的、没有人居住的荒岛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到处是乱石野草。他又累又饿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心里想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流落到这种地方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怎样活下去呢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第一句话是对荒岛的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第二句话是对人物的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请你仿照句子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用上述两种描写方法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试着写一写喜悦的心情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791937" y="25001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环境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7123" y="32684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心理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0113" y="3967627"/>
            <a:ext cx="1073126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阳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光明媚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微风轻拂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鸟声阵阵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小明望着领奖台上的奖品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心想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等一下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校长会不会请我发表获奖感言呢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100800" y="4771582"/>
            <a:ext cx="632057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39350" y="5565211"/>
            <a:ext cx="105820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39350" y="6398373"/>
            <a:ext cx="105820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460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Calibri</vt:lpstr>
      <vt:lpstr>汉仪雅酷黑 95W</vt:lpstr>
      <vt:lpstr>方正隶变_GBK</vt:lpstr>
      <vt:lpstr>方正大标宋简体</vt:lpstr>
      <vt:lpstr>方正仿宋_GBK</vt:lpstr>
      <vt:lpstr>仿宋</vt:lpstr>
      <vt:lpstr>方正黑体_GBK</vt:lpstr>
      <vt:lpstr>宋体</vt:lpstr>
      <vt:lpstr>NEU-HZ</vt:lpstr>
      <vt:lpstr>方正小标宋_GBK</vt:lpstr>
      <vt:lpstr>Arial</vt:lpstr>
      <vt:lpstr>方正楷体_GBK</vt:lpstr>
      <vt:lpstr>方正书宋_GBK</vt:lpstr>
      <vt:lpstr>Wingdings</vt:lpstr>
      <vt:lpstr>Times New Roman</vt:lpstr>
      <vt:lpstr>微软雅黑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2026-02-27T08:41:00Z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