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黑体_GBK" panose="03000509000000000000" pitchFamily="65" charset="-122"/>
      <p:regular r:id="rId15"/>
    </p:embeddedFont>
    <p:embeddedFont>
      <p:font typeface="方正大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古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诗词三首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0412"/>
            <a:ext cx="628890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一、解释下列加点字词的意思。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94819"/>
            <a:ext cx="10516511" cy="23852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47237" y="189481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梭子。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82880" y="2703018"/>
            <a:ext cx="32480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清澈的样子。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82880" y="3491552"/>
            <a:ext cx="33505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即庭中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庭院中。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二、读古诗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理解后填空。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《寒食》是唐代诗人韩翃创作的一首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言绝句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描写了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节时长安城中的景象。《迢迢牵牛星》这首诗选自《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与民间故事《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》有关。《十五夜望月》中抒发诗人思念友人的情感的诗句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2760" y="17021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84171" y="25087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寒食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4327" y="327997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古诗十九首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49076" y="328054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牛郎织女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329" y="483570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今夜月明人尽望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1789" y="483724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不知秋思落谁家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1367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三、诗句品析。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寒食东风御柳斜。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这两句诗点明了诗人描写的季节是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透过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两个字可以体会到京城景色的灵动之美。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9809" y="24828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春季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9529" y="32851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9167" y="32851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1367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纤纤擢素手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札札弄机杼。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这两句诗中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两个叠词的运用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不仅展示了诗歌的韵律美、节奏美和音乐美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而且使诗歌表达的情感更加动人。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2314" y="1702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伸出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37393" y="1702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白晳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7590" y="25432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纤纤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96450" y="25432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札札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35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四、按要求写诗句。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《寒食》一诗中描写日暮中皇宫走马传烛情景的诗句是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《迢迢牵牛星》一诗中表现牛郎织女只能默默相视而不能说话的诗句是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68582" y="321558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日暮汉宫传蜡烛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0528" y="323398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轻烟散入五侯家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9358" y="526920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盈盈一水间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6133" y="526920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脉脉不得语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282</Words>
  <Application>Microsoft Office PowerPoint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2026-02-25T01:52:46Z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