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方正楷体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大标宋_GBK" panose="03000509000000000000" pitchFamily="65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NEU-BZ" panose="02010600010101010101" pitchFamily="2" charset="-122"/>
      <p:regular r:id="rId20"/>
      <p:bold r:id="rId21"/>
      <p:italic r:id="rId22"/>
      <p:boldItalic r:id="rId23"/>
    </p:embeddedFont>
    <p:embeddedFont>
      <p:font typeface="方正隶变_GBK" panose="03000509000000000000" pitchFamily="65" charset="-122"/>
      <p:regular r:id="rId24"/>
    </p:embeddedFont>
    <p:embeddedFont>
      <p:font typeface="方正黑体_GBK" panose="03000509000000000000" pitchFamily="65" charset="-122"/>
      <p:regular r:id="rId25"/>
    </p:embeddedFont>
    <p:embeddedFont>
      <p:font typeface="NEU-XT" panose="02020503000000020003" pitchFamily="18" charset="-122"/>
      <p:regular r:id="rId26"/>
    </p:embeddedFont>
    <p:embeddedFont>
      <p:font typeface="微软雅黑" panose="020B0503020204020204" pitchFamily="34" charset="-122"/>
      <p:regular r:id="rId27"/>
      <p:bold r:id="rId28"/>
    </p:embeddedFont>
    <p:embeddedFont>
      <p:font typeface="方正大标宋简体" panose="02010600030101010101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十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六年前的回忆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946408"/>
            <a:ext cx="1080889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在下面画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娱乐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yú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yǔ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啃面包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kěn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hěn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宪兵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xiān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噼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啪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pā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侦探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zhēn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zēn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zhàn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651417" y="2930854"/>
            <a:ext cx="580055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577764" y="2853217"/>
            <a:ext cx="738100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928126" y="3931517"/>
            <a:ext cx="807112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094685" y="3931582"/>
            <a:ext cx="483079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651417" y="4915366"/>
            <a:ext cx="1065904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8423153" y="4949935"/>
            <a:ext cx="824364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93652" y="256455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282518" y="256455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85050" y="359109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618948" y="362560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28156" y="465762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211292" y="465762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39701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381" y="1505350"/>
            <a:ext cx="11394612" cy="3663775"/>
          </a:xfrm>
          <a:prstGeom prst="rect">
            <a:avLst/>
          </a:prstGeom>
        </p:spPr>
      </p:pic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975925"/>
              </p:ext>
            </p:extLst>
          </p:nvPr>
        </p:nvGraphicFramePr>
        <p:xfrm>
          <a:off x="514252" y="2214497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367131"/>
              </p:ext>
            </p:extLst>
          </p:nvPr>
        </p:nvGraphicFramePr>
        <p:xfrm>
          <a:off x="2787957" y="2202773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888124"/>
              </p:ext>
            </p:extLst>
          </p:nvPr>
        </p:nvGraphicFramePr>
        <p:xfrm>
          <a:off x="5029995" y="2206870"/>
          <a:ext cx="1984142" cy="983257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8325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927564"/>
              </p:ext>
            </p:extLst>
          </p:nvPr>
        </p:nvGraphicFramePr>
        <p:xfrm>
          <a:off x="7298412" y="2202774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089150"/>
              </p:ext>
            </p:extLst>
          </p:nvPr>
        </p:nvGraphicFramePr>
        <p:xfrm>
          <a:off x="9527773" y="219398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908593"/>
              </p:ext>
            </p:extLst>
          </p:nvPr>
        </p:nvGraphicFramePr>
        <p:xfrm>
          <a:off x="540628" y="4075535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623365"/>
              </p:ext>
            </p:extLst>
          </p:nvPr>
        </p:nvGraphicFramePr>
        <p:xfrm>
          <a:off x="2779165" y="4075535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902337"/>
              </p:ext>
            </p:extLst>
          </p:nvPr>
        </p:nvGraphicFramePr>
        <p:xfrm>
          <a:off x="5038789" y="407553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756103"/>
              </p:ext>
            </p:extLst>
          </p:nvPr>
        </p:nvGraphicFramePr>
        <p:xfrm>
          <a:off x="7289619" y="4075535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985364"/>
              </p:ext>
            </p:extLst>
          </p:nvPr>
        </p:nvGraphicFramePr>
        <p:xfrm>
          <a:off x="9536565" y="4075534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086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669" y="861094"/>
            <a:ext cx="1080574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三、写同音字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组成词语。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xínɡ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判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状　模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执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jùn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严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英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马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工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5212" y="231233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38312" y="23123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93589" y="23123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53212" y="23123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83134" y="330586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75317" y="330586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83247" y="330586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77366" y="33279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462" y="946407"/>
            <a:ext cx="104980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四、用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严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字组词填到句子中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体会李大钊的高尚品格。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在子女面前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李大钊是一个一向慈祥并不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的父亲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在工作上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即使局势越来越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他也要留下来继续工作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即使面对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拷打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他也要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党的秘密。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04380" y="194668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严厉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55773" y="26816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严峻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39300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严刑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40612" y="34902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严守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5"/>
            <a:ext cx="10765766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五、下列关联词语使用错误的一项是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我永远忘不了那一天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因为那是父亲的被难日。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他不论多忙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对我的问题总是很感兴趣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总是耐心地讲给我听。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虽然局势越来越严峻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但是父亲的工作也越来越紧张。</a:t>
            </a:r>
          </a:p>
          <a:p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母亲因为伤心过度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所以昏过去三次。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8296474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01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228</Words>
  <Application>Microsoft Office PowerPoint</Application>
  <PresentationFormat>宽屏</PresentationFormat>
  <Paragraphs>73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方正楷体_GBK</vt:lpstr>
      <vt:lpstr>Calibri</vt:lpstr>
      <vt:lpstr>汉仪雅酷黑 95W</vt:lpstr>
      <vt:lpstr>NEU-HZ</vt:lpstr>
      <vt:lpstr>方正大标宋_GBK</vt:lpstr>
      <vt:lpstr>方正小标宋_GBK</vt:lpstr>
      <vt:lpstr>方正仿宋_GBK</vt:lpstr>
      <vt:lpstr>宋体</vt:lpstr>
      <vt:lpstr>方正书宋_GBK</vt:lpstr>
      <vt:lpstr>NEU-BZ</vt:lpstr>
      <vt:lpstr>华文宋体</vt:lpstr>
      <vt:lpstr>方正隶变_GBK</vt:lpstr>
      <vt:lpstr>Arial</vt:lpstr>
      <vt:lpstr>方正黑体_GBK</vt:lpstr>
      <vt:lpstr>Wingdings</vt:lpstr>
      <vt:lpstr>NEU-XT</vt:lpstr>
      <vt:lpstr>Times New Roman</vt:lpstr>
      <vt:lpstr>微软雅黑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2026-03-10T06:59:13Z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