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508" r:id="rId7"/>
    <p:sldId id="509" r:id="rId8"/>
    <p:sldId id="510" r:id="rId9"/>
    <p:sldId id="427" r:id="rId10"/>
  </p:sldIdLst>
  <p:sldSz cx="12192000" cy="6858000"/>
  <p:notesSz cx="6858000" cy="9144000"/>
  <p:embeddedFontLst>
    <p:embeddedFont>
      <p:font typeface="方正楷体_GBK" panose="03000509000000000000" pitchFamily="65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方正大标宋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书宋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隶变_GBK" panose="03000509000000000000" pitchFamily="65" charset="-122"/>
      <p:regular r:id="rId26"/>
    </p:embeddedFont>
    <p:embeddedFont>
      <p:font typeface="方正黑体_GBK" panose="03000509000000000000" pitchFamily="65" charset="-122"/>
      <p:regular r:id="rId27"/>
    </p:embeddedFont>
    <p:embeddedFont>
      <p:font typeface="NEU-XT" panose="02020503000000020003" pitchFamily="18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楷体" panose="02010609060101010101" pitchFamily="49" charset="-122"/>
      <p:regular r:id="rId31"/>
    </p:embeddedFont>
    <p:embeddedFont>
      <p:font typeface="方正大标宋简体" panose="02010600030101010101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董</a:t>
            </a:r>
            <a:r>
              <a:rPr lang="zh-CN" altLang="en-US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存瑞舍身炸暗堡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一、下列加点字的读音不正确的一项是</a:t>
            </a:r>
            <a:r>
              <a:rPr lang="en-US" altLang="zh-CN" sz="34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匍匐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嘹亮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liáo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战壕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háo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凹地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76036" y="12004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31158" y="24941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45533" y="24941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34149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88663" y="350912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2" y="861094"/>
            <a:ext cx="1111082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二、把下列词语补充完整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并选词填空。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接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连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)(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紧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急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首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胸</a:t>
            </a:r>
            <a:endParaRPr lang="en-US" altLang="zh-CN" sz="34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迎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风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  )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山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刘胡兰面无惧色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地走向敌人。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那个对任何事物都好奇的男生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地提出问题。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9529" y="18531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7680" y="18531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9187" y="26208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61304" y="26208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24753" y="18531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75175" y="18531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6000" y="26208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5174" y="26208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98662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38323" y="34289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37697" y="34607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735290" y="34085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23959" y="404721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昂首挺胸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15679" y="480337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接二连三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9245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三、仿写句子。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巨大的响声震得地动山摇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前进的道路炸开了。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夸张句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他像巨人一样挺立着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两眼放射着坚毅的光芒。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比喻句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533795"/>
            <a:ext cx="565571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他饿得能吃下一头牛。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8383" y="4149622"/>
            <a:ext cx="1030060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一棵棵榕树像士兵一样守卫着我们的校园。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592295" y="3628409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10950" y="3675551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924540" cy="1591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敌人的机枪更疯狂了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子弹扑哧扑哧打在董存瑞身边。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拟人句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1871" y="2820838"/>
            <a:ext cx="1053285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风发怒了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吹起了浪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掀翻了树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推倒了房屋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55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92531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四、根据课文内容填空。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课文讲述了在解放隆化的战斗中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为了开辟我军前进的道路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紧急关头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董存瑞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的故事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表现了他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的精神品质。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88410" y="247692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舍身炸暗堡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62957" y="3274560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视死如归、英勇无畏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130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五、下列句子中的省略号各起什么作用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选一选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再用省略号写一句话。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1684" y="2115594"/>
            <a:ext cx="900990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表示语句转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折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表示省略递增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数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表示声音的延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表示列举的省略</a:t>
            </a:r>
            <a:r>
              <a:rPr lang="zh-CN" altLang="zh-CN" sz="34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552443" y="3209751"/>
            <a:ext cx="10959472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嗒嗒嗒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从一座桥上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突然喷出几条火舌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封锁了我军前进的道路。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一秒钟、两秒钟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他像巨人一样挺立着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两眼放射着坚毅的光芒。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3974640" y="40203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09626" y="53229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178955"/>
            <a:ext cx="11079815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示例：菜市场上的蔬菜真多，菠菜、萝卜、莲藕</a:t>
            </a:r>
            <a:r>
              <a:rPr lang="en-US" altLang="zh-CN" sz="3400" b="1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让人目不暇接。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98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476</Words>
  <Application>Microsoft Office PowerPoint</Application>
  <PresentationFormat>宽屏</PresentationFormat>
  <Paragraphs>71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方正楷体_GBK</vt:lpstr>
      <vt:lpstr>Calibri</vt:lpstr>
      <vt:lpstr>汉仪雅酷黑 95W</vt:lpstr>
      <vt:lpstr>NEU-HZ</vt:lpstr>
      <vt:lpstr>方正大标宋_GBK</vt:lpstr>
      <vt:lpstr>方正小标宋_GBK</vt:lpstr>
      <vt:lpstr>方正仿宋_GBK</vt:lpstr>
      <vt:lpstr>宋体</vt:lpstr>
      <vt:lpstr>方正书宋_GBK</vt:lpstr>
      <vt:lpstr>NEU-BZ</vt:lpstr>
      <vt:lpstr>华文宋体</vt:lpstr>
      <vt:lpstr>方正隶变_GBK</vt:lpstr>
      <vt:lpstr>Arial</vt:lpstr>
      <vt:lpstr>方正黑体_GBK</vt:lpstr>
      <vt:lpstr>Wingdings</vt:lpstr>
      <vt:lpstr>NEU-XT</vt:lpstr>
      <vt:lpstr>Times New Roman</vt:lpstr>
      <vt:lpstr>微软雅黑</vt:lpstr>
      <vt:lpstr>楷体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2026-03-10T07:56:56Z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