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8" r:id="rId6"/>
    <p:sldId id="511" r:id="rId7"/>
    <p:sldId id="427" r:id="rId8"/>
  </p:sldIdLst>
  <p:sldSz cx="12192000" cy="6858000"/>
  <p:notesSz cx="6858000" cy="9144000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方正黑体_GBK" panose="03000509000000000000" pitchFamily="65" charset="-122"/>
      <p:regular r:id="rId13"/>
    </p:embeddedFont>
    <p:embeddedFont>
      <p:font typeface="NEU-BZ" panose="02010600010101010101" pitchFamily="2" charset="-122"/>
      <p:regular r:id="rId14"/>
      <p:bold r:id="rId15"/>
      <p:italic r:id="rId16"/>
      <p:boldItalic r:id="rId17"/>
    </p:embeddedFont>
    <p:embeddedFont>
      <p:font typeface="NEU-HZ" panose="02010600010101010101" pitchFamily="2" charset="-122"/>
      <p:regular r:id="rId18"/>
      <p:italic r:id="rId19"/>
    </p:embeddedFont>
    <p:embeddedFont>
      <p:font typeface="方正大标宋简体" panose="02010600030101010101" charset="-122"/>
      <p:regular r:id="rId20"/>
    </p:embeddedFont>
    <p:embeddedFont>
      <p:font typeface="方正小标宋_GBK" panose="03000509000000000000" pitchFamily="65" charset="-122"/>
      <p:regular r:id="rId21"/>
    </p:embeddedFont>
    <p:embeddedFont>
      <p:font typeface="方正仿宋_GBK" panose="03000509000000000000" pitchFamily="65" charset="-122"/>
      <p:regular r:id="rId22"/>
    </p:embeddedFont>
    <p:embeddedFont>
      <p:font typeface="微软雅黑" panose="020B0503020204020204" pitchFamily="34" charset="-122"/>
      <p:regular r:id="rId23"/>
      <p:bold r:id="rId24"/>
    </p:embeddedFont>
    <p:embeddedFont>
      <p:font typeface="方正大标宋_GBK" panose="03000509000000000000" pitchFamily="65" charset="-122"/>
      <p:regular r:id="rId25"/>
    </p:embeddedFont>
    <p:embeddedFont>
      <p:font typeface="方正隶变_GBK" panose="03000509000000000000" pitchFamily="65" charset="-122"/>
      <p:regular r:id="rId26"/>
    </p:embeddedFont>
    <p:embeddedFont>
      <p:font typeface="方正书宋_GBK" panose="03000509000000000000" pitchFamily="65" charset="-122"/>
      <p:regular r:id="rId27"/>
    </p:embeddedFont>
    <p:embeddedFont>
      <p:font typeface="方正楷体_GBK" panose="03000509000000000000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语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文园地二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373114" cy="5101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1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一、大家对名著阅读有不同的看法</a:t>
            </a:r>
            <a:r>
              <a:rPr lang="en-US" altLang="zh-CN" sz="31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下列说法错误的是</a:t>
            </a:r>
            <a:r>
              <a:rPr lang="en-US" altLang="zh-CN" sz="31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1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不同的人读同一本名著可能会有不同的看法</a:t>
            </a:r>
            <a:r>
              <a:rPr lang="en-US" altLang="zh-CN" sz="31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这是合理的。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每个人都是立体的、多面的</a:t>
            </a:r>
            <a:r>
              <a:rPr lang="en-US" altLang="zh-CN" sz="31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评价书中人物时角度不能太单一。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读名著时</a:t>
            </a:r>
            <a:r>
              <a:rPr lang="en-US" altLang="zh-CN" sz="31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要遵从作者所表达的意思</a:t>
            </a:r>
            <a:r>
              <a:rPr lang="en-US" altLang="zh-CN" sz="31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不能擅自对书里的人物作评价。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阅读时特别留意描写人物语言、动作、神态的句子</a:t>
            </a:r>
            <a:r>
              <a:rPr lang="en-US" altLang="zh-CN" sz="31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并从中体会人物性格特点。</a:t>
            </a:r>
            <a:endParaRPr lang="zh-CN" altLang="zh-CN" sz="3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371813" y="1004141"/>
            <a:ext cx="471604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1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46902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二、照样子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发挥想象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仿写句子。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过了二十三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大家就更忙了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春节眨眼就到了啊。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住方家大院的八儿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今天喜得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</a:t>
            </a:r>
            <a:r>
              <a:rPr lang="en-US" altLang="zh-CN" sz="3400" u="sng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这个苹果非常酸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</a:t>
            </a:r>
            <a:r>
              <a:rPr lang="en-US" altLang="zh-CN" sz="3400" u="sng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920688" y="2565323"/>
            <a:ext cx="2516610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 · </a:t>
            </a:r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 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330552" y="3701134"/>
            <a:ext cx="1122006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30281" y="3198230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快要发疯了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75872" y="4239743"/>
            <a:ext cx="41088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咬一口就能把牙酸掉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3"/>
            <a:ext cx="1100645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三、先补全句子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再根据语境选填句子。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200" u="sng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近山识鸟音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200" dirty="0" smtClean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u="sng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u="sng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一字值千金。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u="sng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u="sng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日久见人心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200" dirty="0" smtClean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u="sng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u="sng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胜读十年书。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明明读书不认真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老师对他说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你应该用心读书。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爸爸十分睿智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每次和他交谈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都有一种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的感觉。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84047" y="1682159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近水知鱼性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2434131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读书须用意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63276" y="3159436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路遥知马力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63276" y="3879999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听君一席话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86119" y="461172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357049" y="532772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569343" y="821064"/>
            <a:ext cx="1094257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四、鲁滨逊遭遇海难时有一段内心独白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请为小明推荐一个版本用作视频配音。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版本一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大海像一座大山那样已经扑到我的身后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而且像敌人那样气势汹汹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我没有办法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也没有力量同它较量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200" dirty="0" smtClean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                                                         </a:t>
            </a:r>
            <a:r>
              <a:rPr lang="en-US" altLang="zh-CN" sz="3200" dirty="0" smtClean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译者</a:t>
            </a:r>
            <a:r>
              <a:rPr lang="en-US" altLang="zh-CN" sz="32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鹿金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版本二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如山的海水从我身后扑来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那副凶相就像我的冤家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而我却既无手段也无力气去抵挡它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3200" dirty="0" smtClean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译者</a:t>
            </a:r>
            <a:r>
              <a:rPr lang="en-US" altLang="zh-CN" sz="32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缪</a:t>
            </a:r>
            <a:r>
              <a:rPr lang="zh-CN" altLang="zh-CN" sz="3200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哲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9343" y="2433904"/>
            <a:ext cx="10783019" cy="1982821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9343" y="4604427"/>
            <a:ext cx="10783019" cy="1499631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102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569343" y="821064"/>
            <a:ext cx="1094257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我推荐版本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理由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endParaRPr lang="en-US" altLang="zh-CN" sz="32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endParaRPr lang="en-US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4116331" y="1077369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59" y="799397"/>
            <a:ext cx="11006455" cy="1919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</a:t>
            </a:r>
            <a:r>
              <a:rPr lang="zh-CN" altLang="zh-CN" sz="32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版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本一语言流畅自然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富有画面感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而且更贴近日常生活中的表达方式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便于读者理解。</a:t>
            </a:r>
            <a:endParaRPr lang="zh-CN" altLang="en-US" sz="3200" b="1" dirty="0">
              <a:solidFill>
                <a:srgbClr val="E72582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713939" y="1760963"/>
            <a:ext cx="462117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69343" y="2784631"/>
            <a:ext cx="1083477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444296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379</Words>
  <Application>Microsoft Office PowerPoint</Application>
  <PresentationFormat>宽屏</PresentationFormat>
  <Paragraphs>53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Calibri</vt:lpstr>
      <vt:lpstr>方正黑体_GBK</vt:lpstr>
      <vt:lpstr>NEU-BZ</vt:lpstr>
      <vt:lpstr>NEU-HZ</vt:lpstr>
      <vt:lpstr>方正大标宋简体</vt:lpstr>
      <vt:lpstr>Arial</vt:lpstr>
      <vt:lpstr>方正小标宋_GBK</vt:lpstr>
      <vt:lpstr>Times New Roman</vt:lpstr>
      <vt:lpstr>汉仪雅酷黑 95W</vt:lpstr>
      <vt:lpstr>方正仿宋_GBK</vt:lpstr>
      <vt:lpstr>微软雅黑</vt:lpstr>
      <vt:lpstr>方正大标宋_GBK</vt:lpstr>
      <vt:lpstr>Wingdings</vt:lpstr>
      <vt:lpstr>方正隶变_GBK</vt:lpstr>
      <vt:lpstr>宋体</vt:lpstr>
      <vt:lpstr>方正书宋_GBK</vt:lpstr>
      <vt:lpstr>方正楷体_GBK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247</cp:revision>
  <dcterms:created xsi:type="dcterms:W3CDTF">2019-06-19T02:08:00Z</dcterms:created>
  <dcterms:modified xsi:type="dcterms:W3CDTF">2026-02-27T09:25:05Z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