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11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仿宋" panose="02010609060101010101" pitchFamily="49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NEU-XT" panose="02020503000000020003" pitchFamily="18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楷体" panose="02010609060101010101" pitchFamily="49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汤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姆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·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索亚历险记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节选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12402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一、整体感知课文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把下面的故事情节按顺序排列。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讲述经历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夸张吹嘘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孩子失踪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人们悲痛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看望伙伴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乔埃被封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脱险回家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全镇欢庆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5061" y="33282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6067" y="33282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31118" y="33282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7107" y="33282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6"/>
            <a:ext cx="10881408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选出括号内正确的读音或汉字。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吹嘘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xū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笼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lónɡ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lǒnɡ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衫褴褛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lǔ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lǚ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防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范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敞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蓬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篷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尊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遵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守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9995" y="262879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65109" y="262017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37123" y="364671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42070" y="23751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45566" y="23837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135543" y="33742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42734" y="33929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20842" y="44609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263015" y="44412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3"/>
            <a:ext cx="1078301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三、下面加点词语运用不当的一项是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节假日期间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滔滔不绝的游客使各地风景区热闹非凡。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听到这个好消息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大家欣喜若狂。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大家都穿上新衣裳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成群结队地去逛庙会。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他们迈着雄壮有力的步伐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浩浩荡荡地穿过大街。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94881" y="12234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23472" y="2617082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85494" y="3649376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1427" y="468167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91267" y="571390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汤姆身体虚弱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浑身没有力气。　汤姆讲得还是那样眉飞色舞。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用关联词连成一句话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890" y="3429000"/>
            <a:ext cx="994338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虽然汤姆身体虚弱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浑身没有力气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但是他讲得还是那样眉飞色舞。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半夜时分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镇上传来了发疯般的钟声。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不一会儿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街道上就挤满了衣衫不整却欣喜若狂的人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他们高声喊着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快来看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找到他俩了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画线语句运用了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这句话和下文的成语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都表现了人们在得到汤姆和贝琪回来的消息后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9300" y="3261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1897" y="40183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欣喜若狂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94116" y="48403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激动、喜悦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072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332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Calibri</vt:lpstr>
      <vt:lpstr>汉仪雅酷黑 95W</vt:lpstr>
      <vt:lpstr>方正隶变_GBK</vt:lpstr>
      <vt:lpstr>方正大标宋简体</vt:lpstr>
      <vt:lpstr>方正仿宋_GBK</vt:lpstr>
      <vt:lpstr>仿宋</vt:lpstr>
      <vt:lpstr>方正黑体_GBK</vt:lpstr>
      <vt:lpstr>宋体</vt:lpstr>
      <vt:lpstr>NEU-XT</vt:lpstr>
      <vt:lpstr>NEU-HZ</vt:lpstr>
      <vt:lpstr>楷体</vt:lpstr>
      <vt:lpstr>方正小标宋_GBK</vt:lpstr>
      <vt:lpstr>Arial</vt:lpstr>
      <vt:lpstr>方正楷体_GBK</vt:lpstr>
      <vt:lpstr>方正书宋_GBK</vt:lpstr>
      <vt:lpstr>Wingdings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2026-02-27T09:13:28Z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