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8" r:id="rId6"/>
    <p:sldId id="427" r:id="rId7"/>
  </p:sldIdLst>
  <p:sldSz cx="12192000" cy="6858000"/>
  <p:notesSz cx="6858000" cy="9144000"/>
  <p:embeddedFontLst>
    <p:embeddedFont>
      <p:font typeface="方正楷体_GBK" panose="03000509000000000000" pitchFamily="65" charset="-122"/>
      <p:regular r:id="rId8"/>
    </p:embeddedFont>
    <p:embeddedFont>
      <p:font typeface="方正隶变_GBK" panose="03000509000000000000" pitchFamily="65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黑体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NEU-XT" panose="02020503000000020003" pitchFamily="18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书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北京的春节</a:t>
            </a:r>
            <a:r>
              <a:rPr lang="zh-CN" altLang="zh-CN" sz="60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(</a:t>
            </a: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94179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在下面画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娴熟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xián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qián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掺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chān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cān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差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不多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chā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chà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菱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léng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líng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火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炽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zhì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chì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白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云观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guān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guàn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9924" y="24936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47788" y="24908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2671" y="350049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49954" y="34918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45214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75924" y="45101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504391" y="2831394"/>
            <a:ext cx="86787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824722" y="2808552"/>
            <a:ext cx="99081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097403" y="3815034"/>
            <a:ext cx="86787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057591" y="3839062"/>
            <a:ext cx="86787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395374" y="4851440"/>
            <a:ext cx="86787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665839" y="4851441"/>
            <a:ext cx="95261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0543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56" y="1925828"/>
            <a:ext cx="11280178" cy="35930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2537090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彼 此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60049" y="2497491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饺 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62282" y="253709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眨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眼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762969" y="2501494"/>
            <a:ext cx="11689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吃 醋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791597" y="249749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燃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放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92557" y="3720451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贺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年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040437" y="367307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贩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362282" y="3681697"/>
            <a:ext cx="13035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骆</a:t>
            </a:r>
            <a:r>
              <a:rPr lang="en-US" altLang="zh-CN" sz="3400" b="1" dirty="0" smtClean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驼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470035" y="3673072"/>
            <a:ext cx="16065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风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筝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833459" y="367307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轿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车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93083" y="4906723"/>
            <a:ext cx="12779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亲 戚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645089" y="4879492"/>
            <a:ext cx="16065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摆 摊儿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694206" y="4906723"/>
            <a:ext cx="18245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杂 拌 儿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642402" y="486837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zh-CN" altLang="zh-CN" sz="3400" b="1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宵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829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三、先把下面的词语补充完整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再按要求完成练习。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万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更新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万不得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然不同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独出心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悬灯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彩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顾及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上面的词语中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可以用来形容两种事物毫无共同之处的是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我能写出与画线词语意思相近的词语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春节到了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大街小巷处处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呈现出一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派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的气象。</a:t>
            </a: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选词填空</a:t>
            </a: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8231" y="17305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7212" y="17305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60528" y="17212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9290" y="24119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85060" y="252766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30830" y="252009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18401" y="385786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截然不同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3163" y="457722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别出心裁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21616" y="531909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悬灯结彩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0195" y="609547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万象更新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四、读课文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然后回答问题。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课文是按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顺序列举了一系列老北京过春节的习俗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详细描写了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、腊月二十三、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这几天人们的民俗活动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其他则写得简略。这样写的好处是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突出最具有特色的民俗活动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给人留下深刻的印象。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使读者对春节有全面的了解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1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endParaRPr lang="zh-CN" altLang="zh-CN" sz="1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6706" y="17021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5227" y="25331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腊八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23658" y="25159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除夕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3288" y="32898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初一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22434" y="328981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元宵节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5749" y="41563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02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223</Words>
  <Application>Microsoft Office PowerPoint</Application>
  <PresentationFormat>宽屏</PresentationFormat>
  <Paragraphs>72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汉仪雅酷黑 95W</vt:lpstr>
      <vt:lpstr>方正楷体_GBK</vt:lpstr>
      <vt:lpstr>Arial</vt:lpstr>
      <vt:lpstr>方正隶变_GBK</vt:lpstr>
      <vt:lpstr>Times New Roman</vt:lpstr>
      <vt:lpstr>NEU-HZ</vt:lpstr>
      <vt:lpstr>微软雅黑</vt:lpstr>
      <vt:lpstr>华文宋体</vt:lpstr>
      <vt:lpstr>方正黑体_GBK</vt:lpstr>
      <vt:lpstr>方正大标宋_GBK</vt:lpstr>
      <vt:lpstr>NEU-XT</vt:lpstr>
      <vt:lpstr>Wingdings</vt:lpstr>
      <vt:lpstr>方正仿宋_GBK</vt:lpstr>
      <vt:lpstr>方正书宋_GBK</vt:lpstr>
      <vt:lpstr>NEU-BZ</vt:lpstr>
      <vt:lpstr>方正大标宋简体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2026-02-25T00:43:55Z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